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9"/>
  </p:notesMasterIdLst>
  <p:handoutMasterIdLst>
    <p:handoutMasterId r:id="rId20"/>
  </p:handoutMasterIdLst>
  <p:sldIdLst>
    <p:sldId id="256" r:id="rId2"/>
    <p:sldId id="258" r:id="rId3"/>
    <p:sldId id="259" r:id="rId4"/>
    <p:sldId id="260" r:id="rId5"/>
    <p:sldId id="272" r:id="rId6"/>
    <p:sldId id="261" r:id="rId7"/>
    <p:sldId id="262" r:id="rId8"/>
    <p:sldId id="263" r:id="rId9"/>
    <p:sldId id="264" r:id="rId10"/>
    <p:sldId id="273" r:id="rId11"/>
    <p:sldId id="265" r:id="rId12"/>
    <p:sldId id="266" r:id="rId13"/>
    <p:sldId id="269" r:id="rId14"/>
    <p:sldId id="274" r:id="rId15"/>
    <p:sldId id="267" r:id="rId16"/>
    <p:sldId id="257" r:id="rId17"/>
    <p:sldId id="275" r:id="rId18"/>
  </p:sldIdLst>
  <p:sldSz cx="9144000" cy="6858000" type="screen4x3"/>
  <p:notesSz cx="6856413" cy="9750425"/>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CEE59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52EA27C-1831-44DB-908D-C628D6497E9D}" v="409" dt="2025-10-11T20:43:12.045"/>
    <p1510:client id="{97A77A61-F97D-422F-8116-0E2B1B617995}" v="228" dt="2025-10-11T12:13:52.65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69516" autoAdjust="0"/>
  </p:normalViewPr>
  <p:slideViewPr>
    <p:cSldViewPr>
      <p:cViewPr varScale="1">
        <p:scale>
          <a:sx n="36" d="100"/>
          <a:sy n="36" d="100"/>
        </p:scale>
        <p:origin x="2160" y="25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y Acreman" userId="05415c4dcfc197a9" providerId="LiveId" clId="{62F8CAEA-8F4D-4930-A11D-C0543056CF84}"/>
    <pc:docChg chg="custSel addSld delSld modSld sldOrd">
      <pc:chgData name="Andy Acreman" userId="05415c4dcfc197a9" providerId="LiveId" clId="{62F8CAEA-8F4D-4930-A11D-C0543056CF84}" dt="2025-10-11T20:43:12.045" v="3694"/>
      <pc:docMkLst>
        <pc:docMk/>
      </pc:docMkLst>
      <pc:sldChg chg="modNotesTx">
        <pc:chgData name="Andy Acreman" userId="05415c4dcfc197a9" providerId="LiveId" clId="{62F8CAEA-8F4D-4930-A11D-C0543056CF84}" dt="2025-10-11T19:19:19.943" v="480" actId="5793"/>
        <pc:sldMkLst>
          <pc:docMk/>
          <pc:sldMk cId="0" sldId="256"/>
        </pc:sldMkLst>
      </pc:sldChg>
      <pc:sldChg chg="modSp">
        <pc:chgData name="Andy Acreman" userId="05415c4dcfc197a9" providerId="LiveId" clId="{62F8CAEA-8F4D-4930-A11D-C0543056CF84}" dt="2025-10-11T20:35:53.045" v="3381" actId="20577"/>
        <pc:sldMkLst>
          <pc:docMk/>
          <pc:sldMk cId="0" sldId="257"/>
        </pc:sldMkLst>
        <pc:spChg chg="mod">
          <ac:chgData name="Andy Acreman" userId="05415c4dcfc197a9" providerId="LiveId" clId="{62F8CAEA-8F4D-4930-A11D-C0543056CF84}" dt="2025-10-11T20:35:53.045" v="3381" actId="20577"/>
          <ac:spMkLst>
            <pc:docMk/>
            <pc:sldMk cId="0" sldId="257"/>
            <ac:spMk id="3" creationId="{5B82F1AB-DBB2-4300-8CB3-6605B9C2BDC7}"/>
          </ac:spMkLst>
        </pc:spChg>
      </pc:sldChg>
      <pc:sldChg chg="modSp modNotesTx">
        <pc:chgData name="Andy Acreman" userId="05415c4dcfc197a9" providerId="LiveId" clId="{62F8CAEA-8F4D-4930-A11D-C0543056CF84}" dt="2025-10-11T19:42:25.568" v="589" actId="20577"/>
        <pc:sldMkLst>
          <pc:docMk/>
          <pc:sldMk cId="1792860059" sldId="261"/>
        </pc:sldMkLst>
        <pc:spChg chg="mod">
          <ac:chgData name="Andy Acreman" userId="05415c4dcfc197a9" providerId="LiveId" clId="{62F8CAEA-8F4D-4930-A11D-C0543056CF84}" dt="2025-10-11T19:42:25.568" v="589" actId="20577"/>
          <ac:spMkLst>
            <pc:docMk/>
            <pc:sldMk cId="1792860059" sldId="261"/>
            <ac:spMk id="3" creationId="{5B82F1AB-DBB2-4300-8CB3-6605B9C2BDC7}"/>
          </ac:spMkLst>
        </pc:spChg>
      </pc:sldChg>
      <pc:sldChg chg="modNotesTx">
        <pc:chgData name="Andy Acreman" userId="05415c4dcfc197a9" providerId="LiveId" clId="{62F8CAEA-8F4D-4930-A11D-C0543056CF84}" dt="2025-10-11T19:43:50.138" v="716" actId="20577"/>
        <pc:sldMkLst>
          <pc:docMk/>
          <pc:sldMk cId="1275669310" sldId="262"/>
        </pc:sldMkLst>
      </pc:sldChg>
      <pc:sldChg chg="modNotesTx">
        <pc:chgData name="Andy Acreman" userId="05415c4dcfc197a9" providerId="LiveId" clId="{62F8CAEA-8F4D-4930-A11D-C0543056CF84}" dt="2025-10-11T19:51:13.896" v="991" actId="20577"/>
        <pc:sldMkLst>
          <pc:docMk/>
          <pc:sldMk cId="3326145927" sldId="263"/>
        </pc:sldMkLst>
      </pc:sldChg>
      <pc:sldChg chg="modNotes modNotesTx">
        <pc:chgData name="Andy Acreman" userId="05415c4dcfc197a9" providerId="LiveId" clId="{62F8CAEA-8F4D-4930-A11D-C0543056CF84}" dt="2025-10-11T20:16:11.548" v="2154" actId="27636"/>
        <pc:sldMkLst>
          <pc:docMk/>
          <pc:sldMk cId="3617811102" sldId="264"/>
        </pc:sldMkLst>
      </pc:sldChg>
      <pc:sldChg chg="modNotesTx">
        <pc:chgData name="Andy Acreman" userId="05415c4dcfc197a9" providerId="LiveId" clId="{62F8CAEA-8F4D-4930-A11D-C0543056CF84}" dt="2025-10-11T20:16:07.498" v="2153" actId="20577"/>
        <pc:sldMkLst>
          <pc:docMk/>
          <pc:sldMk cId="4267708929" sldId="265"/>
        </pc:sldMkLst>
      </pc:sldChg>
      <pc:sldChg chg="modSp modAnim modNotesTx">
        <pc:chgData name="Andy Acreman" userId="05415c4dcfc197a9" providerId="LiveId" clId="{62F8CAEA-8F4D-4930-A11D-C0543056CF84}" dt="2025-10-11T20:30:49.276" v="3159"/>
        <pc:sldMkLst>
          <pc:docMk/>
          <pc:sldMk cId="470556826" sldId="266"/>
        </pc:sldMkLst>
        <pc:spChg chg="mod">
          <ac:chgData name="Andy Acreman" userId="05415c4dcfc197a9" providerId="LiveId" clId="{62F8CAEA-8F4D-4930-A11D-C0543056CF84}" dt="2025-10-11T20:17:45.510" v="2213" actId="20577"/>
          <ac:spMkLst>
            <pc:docMk/>
            <pc:sldMk cId="470556826" sldId="266"/>
            <ac:spMk id="3" creationId="{5B82F1AB-DBB2-4300-8CB3-6605B9C2BDC7}"/>
          </ac:spMkLst>
        </pc:spChg>
      </pc:sldChg>
      <pc:sldChg chg="modNotesTx">
        <pc:chgData name="Andy Acreman" userId="05415c4dcfc197a9" providerId="LiveId" clId="{62F8CAEA-8F4D-4930-A11D-C0543056CF84}" dt="2025-10-11T20:37:13.859" v="3440" actId="20577"/>
        <pc:sldMkLst>
          <pc:docMk/>
          <pc:sldMk cId="2916294855" sldId="267"/>
        </pc:sldMkLst>
      </pc:sldChg>
      <pc:sldChg chg="del">
        <pc:chgData name="Andy Acreman" userId="05415c4dcfc197a9" providerId="LiveId" clId="{62F8CAEA-8F4D-4930-A11D-C0543056CF84}" dt="2025-10-11T20:19:42.657" v="2314" actId="47"/>
        <pc:sldMkLst>
          <pc:docMk/>
          <pc:sldMk cId="334290432" sldId="268"/>
        </pc:sldMkLst>
      </pc:sldChg>
      <pc:sldChg chg="modSp mod ord modAnim modNotesTx">
        <pc:chgData name="Andy Acreman" userId="05415c4dcfc197a9" providerId="LiveId" clId="{62F8CAEA-8F4D-4930-A11D-C0543056CF84}" dt="2025-10-11T20:43:12.045" v="3694"/>
        <pc:sldMkLst>
          <pc:docMk/>
          <pc:sldMk cId="3214304069" sldId="269"/>
        </pc:sldMkLst>
        <pc:spChg chg="mod">
          <ac:chgData name="Andy Acreman" userId="05415c4dcfc197a9" providerId="LiveId" clId="{62F8CAEA-8F4D-4930-A11D-C0543056CF84}" dt="2025-10-11T20:22:37.693" v="2587" actId="20577"/>
          <ac:spMkLst>
            <pc:docMk/>
            <pc:sldMk cId="3214304069" sldId="269"/>
            <ac:spMk id="6146" creationId="{507C2BE5-EE90-405F-939D-4F5657F455DA}"/>
          </ac:spMkLst>
        </pc:spChg>
      </pc:sldChg>
      <pc:sldChg chg="modNotesTx">
        <pc:chgData name="Andy Acreman" userId="05415c4dcfc197a9" providerId="LiveId" clId="{62F8CAEA-8F4D-4930-A11D-C0543056CF84}" dt="2025-10-11T20:01:41.599" v="1752" actId="20577"/>
        <pc:sldMkLst>
          <pc:docMk/>
          <pc:sldMk cId="889638832" sldId="273"/>
        </pc:sldMkLst>
      </pc:sldChg>
      <pc:sldChg chg="modSp add mod modAnim modNotesTx">
        <pc:chgData name="Andy Acreman" userId="05415c4dcfc197a9" providerId="LiveId" clId="{62F8CAEA-8F4D-4930-A11D-C0543056CF84}" dt="2025-10-11T20:30:10.222" v="3158" actId="20577"/>
        <pc:sldMkLst>
          <pc:docMk/>
          <pc:sldMk cId="353872809" sldId="274"/>
        </pc:sldMkLst>
        <pc:spChg chg="mod">
          <ac:chgData name="Andy Acreman" userId="05415c4dcfc197a9" providerId="LiveId" clId="{62F8CAEA-8F4D-4930-A11D-C0543056CF84}" dt="2025-10-11T20:27:57.529" v="2836" actId="20577"/>
          <ac:spMkLst>
            <pc:docMk/>
            <pc:sldMk cId="353872809" sldId="274"/>
            <ac:spMk id="3" creationId="{D650A2A3-C383-938D-8448-2C3B0305B6A2}"/>
          </ac:spMkLst>
        </pc:spChg>
        <pc:spChg chg="mod">
          <ac:chgData name="Andy Acreman" userId="05415c4dcfc197a9" providerId="LiveId" clId="{62F8CAEA-8F4D-4930-A11D-C0543056CF84}" dt="2025-10-11T20:22:47.920" v="2592" actId="20577"/>
          <ac:spMkLst>
            <pc:docMk/>
            <pc:sldMk cId="353872809" sldId="274"/>
            <ac:spMk id="6146" creationId="{84E9B732-F8BD-8554-EB2F-619A5FA78D34}"/>
          </ac:spMkLst>
        </pc:spChg>
      </pc:sldChg>
      <pc:sldChg chg="modSp add del mod">
        <pc:chgData name="Andy Acreman" userId="05415c4dcfc197a9" providerId="LiveId" clId="{62F8CAEA-8F4D-4930-A11D-C0543056CF84}" dt="2025-10-11T20:20:48.419" v="2369" actId="47"/>
        <pc:sldMkLst>
          <pc:docMk/>
          <pc:sldMk cId="2027213287" sldId="274"/>
        </pc:sldMkLst>
        <pc:spChg chg="mod">
          <ac:chgData name="Andy Acreman" userId="05415c4dcfc197a9" providerId="LiveId" clId="{62F8CAEA-8F4D-4930-A11D-C0543056CF84}" dt="2025-10-11T20:20:28.768" v="2368" actId="20577"/>
          <ac:spMkLst>
            <pc:docMk/>
            <pc:sldMk cId="2027213287" sldId="274"/>
            <ac:spMk id="6146" creationId="{4599E571-D7E7-C4EF-7B6E-D048E8688019}"/>
          </ac:spMkLst>
        </pc:spChg>
      </pc:sldChg>
      <pc:sldChg chg="modSp add mod modAnim">
        <pc:chgData name="Andy Acreman" userId="05415c4dcfc197a9" providerId="LiveId" clId="{62F8CAEA-8F4D-4930-A11D-C0543056CF84}" dt="2025-10-11T20:39:52.603" v="3691" actId="14100"/>
        <pc:sldMkLst>
          <pc:docMk/>
          <pc:sldMk cId="3017012456" sldId="275"/>
        </pc:sldMkLst>
        <pc:spChg chg="mod">
          <ac:chgData name="Andy Acreman" userId="05415c4dcfc197a9" providerId="LiveId" clId="{62F8CAEA-8F4D-4930-A11D-C0543056CF84}" dt="2025-10-11T20:39:52.603" v="3691" actId="14100"/>
          <ac:spMkLst>
            <pc:docMk/>
            <pc:sldMk cId="3017012456" sldId="275"/>
            <ac:spMk id="3" creationId="{641C2C85-4784-F087-AFD3-1134B32AACB4}"/>
          </ac:spMkLst>
        </pc:spChg>
        <pc:spChg chg="mod">
          <ac:chgData name="Andy Acreman" userId="05415c4dcfc197a9" providerId="LiveId" clId="{62F8CAEA-8F4D-4930-A11D-C0543056CF84}" dt="2025-10-11T20:37:43.430" v="3485" actId="20577"/>
          <ac:spMkLst>
            <pc:docMk/>
            <pc:sldMk cId="3017012456" sldId="275"/>
            <ac:spMk id="6146" creationId="{3037611A-6866-2F88-DFA9-E302BCC1EE41}"/>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3B6A85D-F622-4717-82DC-76FDE38E2ADA}"/>
              </a:ext>
            </a:extLst>
          </p:cNvPr>
          <p:cNvSpPr>
            <a:spLocks noGrp="1"/>
          </p:cNvSpPr>
          <p:nvPr>
            <p:ph type="hdr" sz="quarter"/>
          </p:nvPr>
        </p:nvSpPr>
        <p:spPr>
          <a:xfrm>
            <a:off x="0" y="0"/>
            <a:ext cx="2971800" cy="487363"/>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GB"/>
          </a:p>
        </p:txBody>
      </p:sp>
      <p:sp>
        <p:nvSpPr>
          <p:cNvPr id="3" name="Date Placeholder 2">
            <a:extLst>
              <a:ext uri="{FF2B5EF4-FFF2-40B4-BE49-F238E27FC236}">
                <a16:creationId xmlns:a16="http://schemas.microsoft.com/office/drawing/2014/main" id="{F9908FBE-C02E-4653-9666-260B3B1CDAD0}"/>
              </a:ext>
            </a:extLst>
          </p:cNvPr>
          <p:cNvSpPr>
            <a:spLocks noGrp="1"/>
          </p:cNvSpPr>
          <p:nvPr>
            <p:ph type="dt" sz="quarter" idx="1"/>
          </p:nvPr>
        </p:nvSpPr>
        <p:spPr>
          <a:xfrm>
            <a:off x="3883025" y="0"/>
            <a:ext cx="2971800" cy="487363"/>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7067F625-86DE-4A5D-BFD7-0F877C6927E1}" type="datetimeFigureOut">
              <a:rPr lang="en-US"/>
              <a:pPr>
                <a:defRPr/>
              </a:pPr>
              <a:t>10/11/2025</a:t>
            </a:fld>
            <a:endParaRPr lang="en-GB"/>
          </a:p>
        </p:txBody>
      </p:sp>
      <p:sp>
        <p:nvSpPr>
          <p:cNvPr id="4" name="Footer Placeholder 3">
            <a:extLst>
              <a:ext uri="{FF2B5EF4-FFF2-40B4-BE49-F238E27FC236}">
                <a16:creationId xmlns:a16="http://schemas.microsoft.com/office/drawing/2014/main" id="{7E1F1304-852E-421F-A264-600422BDAB93}"/>
              </a:ext>
            </a:extLst>
          </p:cNvPr>
          <p:cNvSpPr>
            <a:spLocks noGrp="1"/>
          </p:cNvSpPr>
          <p:nvPr>
            <p:ph type="ftr" sz="quarter" idx="2"/>
          </p:nvPr>
        </p:nvSpPr>
        <p:spPr>
          <a:xfrm>
            <a:off x="0" y="9261475"/>
            <a:ext cx="2971800" cy="487363"/>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GB"/>
          </a:p>
        </p:txBody>
      </p:sp>
      <p:sp>
        <p:nvSpPr>
          <p:cNvPr id="5" name="Slide Number Placeholder 4">
            <a:extLst>
              <a:ext uri="{FF2B5EF4-FFF2-40B4-BE49-F238E27FC236}">
                <a16:creationId xmlns:a16="http://schemas.microsoft.com/office/drawing/2014/main" id="{C63D464F-87B2-43FE-9605-25AF559A99BD}"/>
              </a:ext>
            </a:extLst>
          </p:cNvPr>
          <p:cNvSpPr>
            <a:spLocks noGrp="1"/>
          </p:cNvSpPr>
          <p:nvPr>
            <p:ph type="sldNum" sz="quarter" idx="3"/>
          </p:nvPr>
        </p:nvSpPr>
        <p:spPr>
          <a:xfrm>
            <a:off x="3883025" y="9261475"/>
            <a:ext cx="2971800" cy="487363"/>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F7B8B2D8-885F-4785-8BCC-D59F54532BA1}" type="slidenum">
              <a:rPr lang="en-GB" altLang="fr-FR"/>
              <a:pPr/>
              <a:t>‹#›</a:t>
            </a:fld>
            <a:endParaRPr lang="en-GB" altLang="fr-F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FC248D2-F0FB-46E1-BA81-1AD81576690F}"/>
              </a:ext>
            </a:extLst>
          </p:cNvPr>
          <p:cNvSpPr>
            <a:spLocks noGrp="1"/>
          </p:cNvSpPr>
          <p:nvPr>
            <p:ph type="hdr" sz="quarter"/>
          </p:nvPr>
        </p:nvSpPr>
        <p:spPr>
          <a:xfrm>
            <a:off x="0" y="0"/>
            <a:ext cx="2971800" cy="487363"/>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GB"/>
          </a:p>
        </p:txBody>
      </p:sp>
      <p:sp>
        <p:nvSpPr>
          <p:cNvPr id="3" name="Date Placeholder 2">
            <a:extLst>
              <a:ext uri="{FF2B5EF4-FFF2-40B4-BE49-F238E27FC236}">
                <a16:creationId xmlns:a16="http://schemas.microsoft.com/office/drawing/2014/main" id="{2C08EC78-0ADD-45CF-806A-B5FA622F0C5E}"/>
              </a:ext>
            </a:extLst>
          </p:cNvPr>
          <p:cNvSpPr>
            <a:spLocks noGrp="1"/>
          </p:cNvSpPr>
          <p:nvPr>
            <p:ph type="dt" idx="1"/>
          </p:nvPr>
        </p:nvSpPr>
        <p:spPr>
          <a:xfrm>
            <a:off x="3883025" y="0"/>
            <a:ext cx="2971800" cy="487363"/>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073624A5-7D77-4425-893E-D1F5CA03A9BD}" type="datetimeFigureOut">
              <a:rPr lang="en-US"/>
              <a:pPr>
                <a:defRPr/>
              </a:pPr>
              <a:t>10/11/2025</a:t>
            </a:fld>
            <a:endParaRPr lang="en-GB"/>
          </a:p>
        </p:txBody>
      </p:sp>
      <p:sp>
        <p:nvSpPr>
          <p:cNvPr id="4" name="Slide Image Placeholder 3">
            <a:extLst>
              <a:ext uri="{FF2B5EF4-FFF2-40B4-BE49-F238E27FC236}">
                <a16:creationId xmlns:a16="http://schemas.microsoft.com/office/drawing/2014/main" id="{0826DF80-C736-4431-B43D-366F50694187}"/>
              </a:ext>
            </a:extLst>
          </p:cNvPr>
          <p:cNvSpPr>
            <a:spLocks noGrp="1" noRot="1" noChangeAspect="1"/>
          </p:cNvSpPr>
          <p:nvPr>
            <p:ph type="sldImg" idx="2"/>
          </p:nvPr>
        </p:nvSpPr>
        <p:spPr>
          <a:xfrm>
            <a:off x="992188" y="731838"/>
            <a:ext cx="4872037" cy="3656012"/>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a:extLst>
              <a:ext uri="{FF2B5EF4-FFF2-40B4-BE49-F238E27FC236}">
                <a16:creationId xmlns:a16="http://schemas.microsoft.com/office/drawing/2014/main" id="{9D39B8DE-D45C-49C5-AF9D-A9A08E2A52C6}"/>
              </a:ext>
            </a:extLst>
          </p:cNvPr>
          <p:cNvSpPr>
            <a:spLocks noGrp="1"/>
          </p:cNvSpPr>
          <p:nvPr>
            <p:ph type="body" sz="quarter" idx="3"/>
          </p:nvPr>
        </p:nvSpPr>
        <p:spPr>
          <a:xfrm>
            <a:off x="685800" y="4630738"/>
            <a:ext cx="5484813" cy="438785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31761D3A-FD7A-48AA-9F0E-F722A79D9CE7}"/>
              </a:ext>
            </a:extLst>
          </p:cNvPr>
          <p:cNvSpPr>
            <a:spLocks noGrp="1"/>
          </p:cNvSpPr>
          <p:nvPr>
            <p:ph type="ftr" sz="quarter" idx="4"/>
          </p:nvPr>
        </p:nvSpPr>
        <p:spPr>
          <a:xfrm>
            <a:off x="0" y="9261475"/>
            <a:ext cx="2971800" cy="487363"/>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GB"/>
          </a:p>
        </p:txBody>
      </p:sp>
      <p:sp>
        <p:nvSpPr>
          <p:cNvPr id="7" name="Slide Number Placeholder 6">
            <a:extLst>
              <a:ext uri="{FF2B5EF4-FFF2-40B4-BE49-F238E27FC236}">
                <a16:creationId xmlns:a16="http://schemas.microsoft.com/office/drawing/2014/main" id="{55C0D021-ED2D-46FB-940B-5CF0BBD039F1}"/>
              </a:ext>
            </a:extLst>
          </p:cNvPr>
          <p:cNvSpPr>
            <a:spLocks noGrp="1"/>
          </p:cNvSpPr>
          <p:nvPr>
            <p:ph type="sldNum" sz="quarter" idx="5"/>
          </p:nvPr>
        </p:nvSpPr>
        <p:spPr>
          <a:xfrm>
            <a:off x="3883025" y="9261475"/>
            <a:ext cx="2971800" cy="487363"/>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C2A833A3-D3CF-471C-B044-1B37DF462985}" type="slidenum">
              <a:rPr lang="en-GB" altLang="fr-FR"/>
              <a:pPr/>
              <a:t>‹#›</a:t>
            </a:fld>
            <a:endParaRPr lang="en-GB" altLang="fr-FR"/>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F0C0A748-AE5F-4B74-9D02-8E3C9A3504D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7D08003C-8CEE-435D-97CE-D58FC0997AF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85750" indent="-285750">
              <a:spcBef>
                <a:spcPct val="0"/>
              </a:spcBef>
              <a:buFont typeface="Arial" panose="020B0604020202020204" pitchFamily="34" charset="0"/>
              <a:buChar char="•"/>
            </a:pPr>
            <a:r>
              <a:rPr lang="en-GB" altLang="fr-FR" sz="1400" b="1" dirty="0"/>
              <a:t>Several people in TCF have ask for this series, independently of each other.  We believe that a might move of God is close in our borough, and we need to be practised in using the gifts of the Spirit to maximise the expansion of the Kingdom of Heaven into the lives of those around us.</a:t>
            </a:r>
          </a:p>
          <a:p>
            <a:pPr marL="285750" indent="-285750">
              <a:spcBef>
                <a:spcPct val="0"/>
              </a:spcBef>
              <a:buFont typeface="Arial" panose="020B0604020202020204" pitchFamily="34" charset="0"/>
              <a:buChar char="•"/>
            </a:pPr>
            <a:endParaRPr lang="en-GB" altLang="fr-FR" sz="1400" b="1" dirty="0"/>
          </a:p>
          <a:p>
            <a:pPr marL="285750" indent="-285750">
              <a:spcBef>
                <a:spcPct val="0"/>
              </a:spcBef>
              <a:buFont typeface="Arial" panose="020B0604020202020204" pitchFamily="34" charset="0"/>
              <a:buChar char="•"/>
            </a:pPr>
            <a:r>
              <a:rPr lang="en-GB" altLang="fr-FR" sz="1400" b="1" dirty="0"/>
              <a:t>First, let’s read aloud some of the relevant bible passages that describe them…</a:t>
            </a:r>
          </a:p>
          <a:p>
            <a:pPr>
              <a:spcBef>
                <a:spcPct val="0"/>
              </a:spcBef>
            </a:pPr>
            <a:endParaRPr lang="en-GB" altLang="fr-FR" sz="1400" dirty="0"/>
          </a:p>
          <a:p>
            <a:pPr>
              <a:spcBef>
                <a:spcPct val="0"/>
              </a:spcBef>
            </a:pPr>
            <a:endParaRPr lang="en-GB" altLang="fr-FR" sz="1400" dirty="0"/>
          </a:p>
        </p:txBody>
      </p:sp>
      <p:sp>
        <p:nvSpPr>
          <p:cNvPr id="25604" name="Slide Number Placeholder 3">
            <a:extLst>
              <a:ext uri="{FF2B5EF4-FFF2-40B4-BE49-F238E27FC236}">
                <a16:creationId xmlns:a16="http://schemas.microsoft.com/office/drawing/2014/main" id="{CBE34626-D7F6-4748-9564-D60ACD86603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69391773-634F-4ED6-8BF2-AF624B86D66C}" type="slidenum">
              <a:rPr lang="en-GB" altLang="fr-FR">
                <a:latin typeface="Calibri" panose="020F0502020204030204" pitchFamily="34" charset="0"/>
              </a:rPr>
              <a:pPr/>
              <a:t>1</a:t>
            </a:fld>
            <a:endParaRPr lang="en-GB" altLang="fr-FR">
              <a:latin typeface="Calibri" panose="020F050202020403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2C4D0F-38B4-8BA5-97F3-1A7E39AE1BFA}"/>
            </a:ext>
          </a:extLst>
        </p:cNvPr>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76D8B8F5-2DE0-A82E-4A57-0635B5545E2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FDC4E0A9-EDA9-2097-5C94-9AAB2DDDDAF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85750" indent="-285750">
              <a:spcBef>
                <a:spcPct val="0"/>
              </a:spcBef>
              <a:buFont typeface="Arial" panose="020B0604020202020204" pitchFamily="34" charset="0"/>
              <a:buChar char="•"/>
            </a:pPr>
            <a:r>
              <a:rPr lang="en-GB" altLang="fr-FR" sz="1400" b="1" dirty="0"/>
              <a:t>The list in Romans 12 is quite different – only Prophecy appears in both lists.</a:t>
            </a:r>
          </a:p>
          <a:p>
            <a:pPr marL="285750" indent="-285750">
              <a:spcBef>
                <a:spcPct val="0"/>
              </a:spcBef>
              <a:buFont typeface="Arial" panose="020B0604020202020204" pitchFamily="34" charset="0"/>
              <a:buChar char="•"/>
            </a:pPr>
            <a:r>
              <a:rPr lang="en-GB" altLang="fr-FR" sz="1400" b="1" dirty="0"/>
              <a:t>Whilst the power comes from God, they are things that non-Christian people can do to some extent.</a:t>
            </a:r>
          </a:p>
          <a:p>
            <a:pPr marL="285750" indent="-285750">
              <a:spcBef>
                <a:spcPct val="0"/>
              </a:spcBef>
              <a:buFont typeface="Arial" panose="020B0604020202020204" pitchFamily="34" charset="0"/>
              <a:buChar char="•"/>
            </a:pPr>
            <a:r>
              <a:rPr lang="en-GB" altLang="fr-FR" sz="1400" b="1" dirty="0"/>
              <a:t>But they are equally vital, even if they are less spectacular</a:t>
            </a:r>
          </a:p>
          <a:p>
            <a:pPr marL="285750" indent="-285750">
              <a:spcBef>
                <a:spcPct val="0"/>
              </a:spcBef>
              <a:buFont typeface="Arial" panose="020B0604020202020204" pitchFamily="34" charset="0"/>
              <a:buChar char="•"/>
            </a:pPr>
            <a:endParaRPr lang="en-GB" altLang="fr-FR" sz="1400" b="1" dirty="0"/>
          </a:p>
          <a:p>
            <a:pPr marL="285750" indent="-285750">
              <a:spcBef>
                <a:spcPct val="0"/>
              </a:spcBef>
              <a:buFont typeface="Arial" panose="020B0604020202020204" pitchFamily="34" charset="0"/>
              <a:buChar char="•"/>
            </a:pPr>
            <a:r>
              <a:rPr lang="en-GB" altLang="fr-FR" sz="1400" b="1" dirty="0"/>
              <a:t>The list in Ephesians 4 is about “Ministries” / people who serve.  The subject of a further teaching series!</a:t>
            </a:r>
          </a:p>
          <a:p>
            <a:pPr marL="285750" indent="-285750">
              <a:spcBef>
                <a:spcPct val="0"/>
              </a:spcBef>
              <a:buFont typeface="Arial" panose="020B0604020202020204" pitchFamily="34" charset="0"/>
              <a:buChar char="•"/>
            </a:pPr>
            <a:endParaRPr lang="en-GB" altLang="fr-FR" sz="1400" b="1" dirty="0"/>
          </a:p>
          <a:p>
            <a:pPr marL="285750" indent="-285750">
              <a:spcBef>
                <a:spcPct val="0"/>
              </a:spcBef>
              <a:buFont typeface="Arial" panose="020B0604020202020204" pitchFamily="34" charset="0"/>
              <a:buChar char="•"/>
            </a:pPr>
            <a:endParaRPr lang="en-GB" altLang="fr-FR" sz="1400" b="1" dirty="0"/>
          </a:p>
        </p:txBody>
      </p:sp>
      <p:sp>
        <p:nvSpPr>
          <p:cNvPr id="26628" name="Slide Number Placeholder 3">
            <a:extLst>
              <a:ext uri="{FF2B5EF4-FFF2-40B4-BE49-F238E27FC236}">
                <a16:creationId xmlns:a16="http://schemas.microsoft.com/office/drawing/2014/main" id="{56C6E3A3-E26D-A483-F4B9-A081BCFB9BC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755450E8-708E-4EDE-8076-FD07AD6797F0}" type="slidenum">
              <a:rPr lang="en-GB" altLang="fr-FR">
                <a:latin typeface="Calibri" panose="020F0502020204030204" pitchFamily="34" charset="0"/>
              </a:rPr>
              <a:pPr/>
              <a:t>14</a:t>
            </a:fld>
            <a:endParaRPr lang="en-GB" altLang="fr-FR">
              <a:latin typeface="Calibri" panose="020F0502020204030204" pitchFamily="34" charset="0"/>
            </a:endParaRPr>
          </a:p>
        </p:txBody>
      </p:sp>
    </p:spTree>
    <p:extLst>
      <p:ext uri="{BB962C8B-B14F-4D97-AF65-F5344CB8AC3E}">
        <p14:creationId xmlns:p14="http://schemas.microsoft.com/office/powerpoint/2010/main" val="32430940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8BB8C662-0F71-4261-AF91-407EEAC4FB2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4F17F011-886B-4A39-B182-567372E6588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85750" lvl="0" indent="-285750" fontAlgn="base">
              <a:buFont typeface="Arial" panose="020B0604020202020204" pitchFamily="34" charset="0"/>
              <a:buChar char="•"/>
            </a:pPr>
            <a:r>
              <a:rPr lang="en-GB" sz="1400" b="1" kern="1200" dirty="0">
                <a:solidFill>
                  <a:schemeClr val="tx1"/>
                </a:solidFill>
                <a:effectLst/>
                <a:latin typeface="+mn-lt"/>
                <a:ea typeface="+mn-ea"/>
                <a:cs typeface="+mn-cs"/>
              </a:rPr>
              <a:t>1 Corinthians 14 focusses specifically on Prophecy, Tongues and Interpretation – explaining how these gifts should operate and emphasising that the exercise of </a:t>
            </a:r>
            <a:r>
              <a:rPr lang="en-GB" sz="1400" b="1" i="1" kern="1200" dirty="0">
                <a:solidFill>
                  <a:schemeClr val="tx1"/>
                </a:solidFill>
                <a:effectLst/>
                <a:latin typeface="+mn-lt"/>
                <a:ea typeface="+mn-ea"/>
                <a:cs typeface="+mn-cs"/>
              </a:rPr>
              <a:t>all </a:t>
            </a:r>
            <a:r>
              <a:rPr lang="en-GB" sz="1400" b="1" kern="1200" dirty="0">
                <a:solidFill>
                  <a:schemeClr val="tx1"/>
                </a:solidFill>
                <a:effectLst/>
                <a:latin typeface="+mn-lt"/>
                <a:ea typeface="+mn-ea"/>
                <a:cs typeface="+mn-cs"/>
              </a:rPr>
              <a:t>the gifts must be done in an orderly manner, under the authority of godly leadership and in line with the bible’s teachings.</a:t>
            </a:r>
          </a:p>
          <a:p>
            <a:pPr marL="285750" lvl="0" indent="-285750" fontAlgn="base">
              <a:buFont typeface="Arial" panose="020B0604020202020204" pitchFamily="34" charset="0"/>
              <a:buChar char="•"/>
            </a:pPr>
            <a:endParaRPr lang="en-GB" sz="1400" b="1" kern="1200" dirty="0">
              <a:solidFill>
                <a:schemeClr val="tx1"/>
              </a:solidFill>
              <a:effectLst/>
              <a:latin typeface="+mn-lt"/>
              <a:ea typeface="+mn-ea"/>
              <a:cs typeface="+mn-cs"/>
            </a:endParaRPr>
          </a:p>
          <a:p>
            <a:pPr marL="285750" lvl="0" indent="-285750" fontAlgn="base">
              <a:buFont typeface="Arial" panose="020B0604020202020204" pitchFamily="34" charset="0"/>
              <a:buChar char="•"/>
            </a:pPr>
            <a:r>
              <a:rPr lang="en-GB" sz="1400" b="1" kern="1200" dirty="0">
                <a:solidFill>
                  <a:schemeClr val="tx1"/>
                </a:solidFill>
                <a:effectLst/>
                <a:latin typeface="+mn-lt"/>
                <a:ea typeface="+mn-ea"/>
                <a:cs typeface="+mn-cs"/>
              </a:rPr>
              <a:t>The main focus of a local church’s meeting should be the sharing of spiritual gifts like this.  So we all need to come along </a:t>
            </a:r>
            <a:r>
              <a:rPr lang="en-GB" sz="1400" b="1" i="1" kern="1200" dirty="0">
                <a:solidFill>
                  <a:schemeClr val="tx1"/>
                </a:solidFill>
                <a:effectLst/>
                <a:latin typeface="+mn-lt"/>
                <a:ea typeface="+mn-ea"/>
                <a:cs typeface="+mn-cs"/>
              </a:rPr>
              <a:t>prepared </a:t>
            </a:r>
            <a:r>
              <a:rPr lang="en-GB" sz="1400" b="1" i="0" kern="1200" dirty="0">
                <a:solidFill>
                  <a:schemeClr val="tx1"/>
                </a:solidFill>
                <a:effectLst/>
                <a:latin typeface="+mn-lt"/>
                <a:ea typeface="+mn-ea"/>
                <a:cs typeface="+mn-cs"/>
              </a:rPr>
              <a:t>to share something.  Saturday evening is a key time in our week!  Let’s eagerly desire to be used by the Lord in this way.</a:t>
            </a:r>
            <a:r>
              <a:rPr lang="en-GB" sz="1400" b="1" kern="1200" dirty="0">
                <a:solidFill>
                  <a:schemeClr val="tx1"/>
                </a:solidFill>
                <a:effectLst/>
                <a:latin typeface="+mn-lt"/>
                <a:ea typeface="+mn-ea"/>
                <a:cs typeface="+mn-cs"/>
              </a:rPr>
              <a:t>  </a:t>
            </a:r>
          </a:p>
          <a:p>
            <a:pPr marL="285750" lvl="0" indent="-285750" fontAlgn="base">
              <a:buFont typeface="Arial" panose="020B0604020202020204" pitchFamily="34" charset="0"/>
              <a:buChar char="•"/>
            </a:pPr>
            <a:endParaRPr lang="en-GB" sz="1400" b="1" kern="1200" dirty="0">
              <a:solidFill>
                <a:schemeClr val="tx1"/>
              </a:solidFill>
              <a:effectLst/>
              <a:latin typeface="+mn-lt"/>
              <a:ea typeface="+mn-ea"/>
              <a:cs typeface="+mn-cs"/>
            </a:endParaRPr>
          </a:p>
          <a:p>
            <a:pPr marL="285750" lvl="0" indent="-285750" fontAlgn="base">
              <a:buFont typeface="Arial" panose="020B0604020202020204" pitchFamily="34" charset="0"/>
              <a:buChar char="•"/>
            </a:pPr>
            <a:r>
              <a:rPr lang="en-GB" sz="1400" b="1" kern="1200" dirty="0">
                <a:solidFill>
                  <a:schemeClr val="tx1"/>
                </a:solidFill>
                <a:effectLst/>
                <a:latin typeface="+mn-lt"/>
                <a:ea typeface="+mn-ea"/>
                <a:cs typeface="+mn-cs"/>
              </a:rPr>
              <a:t>I long for the day when there is such an amazing outpouring of God’s grace gifts that disorderliness becomes even a possibility!  Until then, let’s all focus on the manifestation of the Spirit, and let the leaders worry about orderliness in our meetings!</a:t>
            </a:r>
          </a:p>
        </p:txBody>
      </p:sp>
      <p:sp>
        <p:nvSpPr>
          <p:cNvPr id="26628" name="Slide Number Placeholder 3">
            <a:extLst>
              <a:ext uri="{FF2B5EF4-FFF2-40B4-BE49-F238E27FC236}">
                <a16:creationId xmlns:a16="http://schemas.microsoft.com/office/drawing/2014/main" id="{4FD2A336-F8A8-4776-8A55-A5CA39DBDC9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755450E8-708E-4EDE-8076-FD07AD6797F0}" type="slidenum">
              <a:rPr lang="en-GB" altLang="fr-FR">
                <a:latin typeface="Calibri" panose="020F0502020204030204" pitchFamily="34" charset="0"/>
              </a:rPr>
              <a:pPr/>
              <a:t>15</a:t>
            </a:fld>
            <a:endParaRPr lang="en-GB" altLang="fr-FR">
              <a:latin typeface="Calibri" panose="020F0502020204030204" pitchFamily="34" charset="0"/>
            </a:endParaRPr>
          </a:p>
        </p:txBody>
      </p:sp>
    </p:spTree>
    <p:extLst>
      <p:ext uri="{BB962C8B-B14F-4D97-AF65-F5344CB8AC3E}">
        <p14:creationId xmlns:p14="http://schemas.microsoft.com/office/powerpoint/2010/main" val="31980541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8BB8C662-0F71-4261-AF91-407EEAC4FB2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4F17F011-886B-4A39-B182-567372E6588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fr-FR"/>
          </a:p>
        </p:txBody>
      </p:sp>
      <p:sp>
        <p:nvSpPr>
          <p:cNvPr id="26628" name="Slide Number Placeholder 3">
            <a:extLst>
              <a:ext uri="{FF2B5EF4-FFF2-40B4-BE49-F238E27FC236}">
                <a16:creationId xmlns:a16="http://schemas.microsoft.com/office/drawing/2014/main" id="{4FD2A336-F8A8-4776-8A55-A5CA39DBDC9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755450E8-708E-4EDE-8076-FD07AD6797F0}" type="slidenum">
              <a:rPr lang="en-GB" altLang="fr-FR">
                <a:latin typeface="Calibri" panose="020F0502020204030204" pitchFamily="34" charset="0"/>
              </a:rPr>
              <a:pPr/>
              <a:t>16</a:t>
            </a:fld>
            <a:endParaRPr lang="en-GB" altLang="fr-FR">
              <a:latin typeface="Calibri" panose="020F050202020403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16A2E0-D61A-4E27-866C-1B50A4CABA9A}"/>
            </a:ext>
          </a:extLst>
        </p:cNvPr>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DDD2AE20-F2EE-C6C2-F20B-811D1D7F428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B30360C1-B9CA-7C80-E438-938DAAE032D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fr-FR"/>
          </a:p>
        </p:txBody>
      </p:sp>
      <p:sp>
        <p:nvSpPr>
          <p:cNvPr id="26628" name="Slide Number Placeholder 3">
            <a:extLst>
              <a:ext uri="{FF2B5EF4-FFF2-40B4-BE49-F238E27FC236}">
                <a16:creationId xmlns:a16="http://schemas.microsoft.com/office/drawing/2014/main" id="{5028C15E-85B2-A4DB-52D3-6138D2D1DE1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755450E8-708E-4EDE-8076-FD07AD6797F0}" type="slidenum">
              <a:rPr lang="en-GB" altLang="fr-FR">
                <a:latin typeface="Calibri" panose="020F0502020204030204" pitchFamily="34" charset="0"/>
              </a:rPr>
              <a:pPr/>
              <a:t>17</a:t>
            </a:fld>
            <a:endParaRPr lang="en-GB" altLang="fr-FR">
              <a:latin typeface="Calibri" panose="020F0502020204030204" pitchFamily="34" charset="0"/>
            </a:endParaRPr>
          </a:p>
        </p:txBody>
      </p:sp>
    </p:spTree>
    <p:extLst>
      <p:ext uri="{BB962C8B-B14F-4D97-AF65-F5344CB8AC3E}">
        <p14:creationId xmlns:p14="http://schemas.microsoft.com/office/powerpoint/2010/main" val="6060598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8BB8C662-0F71-4261-AF91-407EEAC4FB2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4F17F011-886B-4A39-B182-567372E6588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85750" indent="-285750">
              <a:spcBef>
                <a:spcPct val="0"/>
              </a:spcBef>
              <a:buFont typeface="Arial" panose="020B0604020202020204" pitchFamily="34" charset="0"/>
              <a:buChar char="•"/>
            </a:pPr>
            <a:r>
              <a:rPr lang="en-GB" altLang="fr-FR" sz="1400" b="1" dirty="0"/>
              <a:t>What can we learn from the Word of God?</a:t>
            </a:r>
          </a:p>
          <a:p>
            <a:pPr marL="285750" indent="-285750">
              <a:spcBef>
                <a:spcPct val="0"/>
              </a:spcBef>
              <a:buFont typeface="Arial" panose="020B0604020202020204" pitchFamily="34" charset="0"/>
              <a:buChar char="•"/>
            </a:pPr>
            <a:endParaRPr lang="en-GB" altLang="fr-FR" sz="1400" b="1" dirty="0"/>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lang="en-GB" sz="1200" b="1" kern="1200" dirty="0">
                <a:solidFill>
                  <a:schemeClr val="tx1"/>
                </a:solidFill>
                <a:effectLst/>
                <a:latin typeface="+mn-lt"/>
                <a:ea typeface="+mn-ea"/>
                <a:cs typeface="+mn-cs"/>
              </a:rPr>
              <a:t>The job of the Holy Spirit to unite the Body of Christ – the church.  We </a:t>
            </a:r>
            <a:r>
              <a:rPr lang="en-GB" sz="1200" b="1" i="1" kern="1200" dirty="0">
                <a:solidFill>
                  <a:schemeClr val="tx1"/>
                </a:solidFill>
                <a:effectLst/>
                <a:latin typeface="+mn-lt"/>
                <a:ea typeface="+mn-ea"/>
                <a:cs typeface="+mn-cs"/>
              </a:rPr>
              <a:t>are </a:t>
            </a:r>
            <a:r>
              <a:rPr lang="en-GB" sz="1200" b="1" kern="1200" dirty="0">
                <a:solidFill>
                  <a:schemeClr val="tx1"/>
                </a:solidFill>
                <a:effectLst/>
                <a:latin typeface="+mn-lt"/>
                <a:ea typeface="+mn-ea"/>
                <a:cs typeface="+mn-cs"/>
              </a:rPr>
              <a:t>united already </a:t>
            </a:r>
            <a:r>
              <a:rPr lang="en-GB" sz="1200" b="1" i="1" kern="1200" dirty="0">
                <a:solidFill>
                  <a:schemeClr val="tx1"/>
                </a:solidFill>
                <a:effectLst/>
                <a:latin typeface="+mn-lt"/>
                <a:ea typeface="+mn-ea"/>
                <a:cs typeface="+mn-cs"/>
              </a:rPr>
              <a:t>in spirit</a:t>
            </a:r>
            <a:r>
              <a:rPr lang="en-GB" sz="1200" b="1" kern="1200" dirty="0">
                <a:solidFill>
                  <a:schemeClr val="tx1"/>
                </a:solidFill>
                <a:effectLst/>
                <a:latin typeface="+mn-lt"/>
                <a:ea typeface="+mn-ea"/>
                <a:cs typeface="+mn-cs"/>
              </a:rPr>
              <a:t>, and so we must live up to that unity in our everyday lives and relationships.  This is just </a:t>
            </a:r>
            <a:r>
              <a:rPr lang="en-GB" sz="1200" b="1" i="1" kern="1200" dirty="0">
                <a:solidFill>
                  <a:schemeClr val="tx1"/>
                </a:solidFill>
                <a:effectLst/>
                <a:latin typeface="+mn-lt"/>
                <a:ea typeface="+mn-ea"/>
                <a:cs typeface="+mn-cs"/>
              </a:rPr>
              <a:t>one</a:t>
            </a:r>
            <a:r>
              <a:rPr lang="en-GB" sz="1200" b="1" kern="1200" dirty="0">
                <a:solidFill>
                  <a:schemeClr val="tx1"/>
                </a:solidFill>
                <a:effectLst/>
                <a:latin typeface="+mn-lt"/>
                <a:ea typeface="+mn-ea"/>
                <a:cs typeface="+mn-cs"/>
              </a:rPr>
              <a:t> example of bringing heaven to earth!</a:t>
            </a:r>
          </a:p>
          <a:p>
            <a:pPr marL="285750" indent="-285750">
              <a:spcBef>
                <a:spcPct val="0"/>
              </a:spcBef>
              <a:buFont typeface="Arial" panose="020B0604020202020204" pitchFamily="34" charset="0"/>
              <a:buChar char="•"/>
            </a:pPr>
            <a:endParaRPr lang="en-GB" altLang="fr-FR" sz="1400" b="1" dirty="0"/>
          </a:p>
          <a:p>
            <a:pPr marL="285750" indent="-285750">
              <a:spcBef>
                <a:spcPct val="0"/>
              </a:spcBef>
              <a:buFont typeface="Arial" panose="020B0604020202020204" pitchFamily="34" charset="0"/>
              <a:buChar char="•"/>
            </a:pPr>
            <a:endParaRPr lang="en-GB" altLang="fr-FR" sz="1400" b="1" dirty="0"/>
          </a:p>
        </p:txBody>
      </p:sp>
      <p:sp>
        <p:nvSpPr>
          <p:cNvPr id="26628" name="Slide Number Placeholder 3">
            <a:extLst>
              <a:ext uri="{FF2B5EF4-FFF2-40B4-BE49-F238E27FC236}">
                <a16:creationId xmlns:a16="http://schemas.microsoft.com/office/drawing/2014/main" id="{4FD2A336-F8A8-4776-8A55-A5CA39DBDC9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755450E8-708E-4EDE-8076-FD07AD6797F0}" type="slidenum">
              <a:rPr lang="en-GB" altLang="fr-FR">
                <a:latin typeface="Calibri" panose="020F0502020204030204" pitchFamily="34" charset="0"/>
              </a:rPr>
              <a:pPr/>
              <a:t>6</a:t>
            </a:fld>
            <a:endParaRPr lang="en-GB" altLang="fr-FR">
              <a:latin typeface="Calibri" panose="020F0502020204030204" pitchFamily="34" charset="0"/>
            </a:endParaRPr>
          </a:p>
        </p:txBody>
      </p:sp>
    </p:spTree>
    <p:extLst>
      <p:ext uri="{BB962C8B-B14F-4D97-AF65-F5344CB8AC3E}">
        <p14:creationId xmlns:p14="http://schemas.microsoft.com/office/powerpoint/2010/main" val="6050409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8BB8C662-0F71-4261-AF91-407EEAC4FB2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4F17F011-886B-4A39-B182-567372E6588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85750" indent="-285750">
              <a:spcBef>
                <a:spcPct val="0"/>
              </a:spcBef>
              <a:buFont typeface="Arial" panose="020B0604020202020204" pitchFamily="34" charset="0"/>
              <a:buChar char="•"/>
            </a:pPr>
            <a:r>
              <a:rPr lang="en-GB" altLang="fr-FR" sz="1400" b="1" dirty="0"/>
              <a:t>This is really </a:t>
            </a:r>
            <a:r>
              <a:rPr lang="en-GB" altLang="fr-FR" sz="1400" b="1" dirty="0" err="1"/>
              <a:t>really</a:t>
            </a:r>
            <a:r>
              <a:rPr lang="en-GB" altLang="fr-FR" sz="1400" b="1" dirty="0"/>
              <a:t> important.  We cannot understand the point of spiritual gifts unless we grasp this.</a:t>
            </a:r>
          </a:p>
        </p:txBody>
      </p:sp>
      <p:sp>
        <p:nvSpPr>
          <p:cNvPr id="26628" name="Slide Number Placeholder 3">
            <a:extLst>
              <a:ext uri="{FF2B5EF4-FFF2-40B4-BE49-F238E27FC236}">
                <a16:creationId xmlns:a16="http://schemas.microsoft.com/office/drawing/2014/main" id="{4FD2A336-F8A8-4776-8A55-A5CA39DBDC9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755450E8-708E-4EDE-8076-FD07AD6797F0}" type="slidenum">
              <a:rPr lang="en-GB" altLang="fr-FR">
                <a:latin typeface="Calibri" panose="020F0502020204030204" pitchFamily="34" charset="0"/>
              </a:rPr>
              <a:pPr/>
              <a:t>7</a:t>
            </a:fld>
            <a:endParaRPr lang="en-GB" altLang="fr-FR">
              <a:latin typeface="Calibri" panose="020F0502020204030204" pitchFamily="34" charset="0"/>
            </a:endParaRPr>
          </a:p>
        </p:txBody>
      </p:sp>
    </p:spTree>
    <p:extLst>
      <p:ext uri="{BB962C8B-B14F-4D97-AF65-F5344CB8AC3E}">
        <p14:creationId xmlns:p14="http://schemas.microsoft.com/office/powerpoint/2010/main" val="13895293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8BB8C662-0F71-4261-AF91-407EEAC4FB2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4F17F011-886B-4A39-B182-567372E6588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85750" lvl="0" indent="-285750" fontAlgn="base">
              <a:buFont typeface="Arial" panose="020B0604020202020204" pitchFamily="34" charset="0"/>
              <a:buChar char="•"/>
            </a:pPr>
            <a:r>
              <a:rPr lang="en-GB" sz="1400" b="1" kern="1200" dirty="0">
                <a:solidFill>
                  <a:schemeClr val="tx1"/>
                </a:solidFill>
                <a:effectLst/>
                <a:latin typeface="+mn-lt"/>
                <a:ea typeface="+mn-ea"/>
                <a:cs typeface="+mn-cs"/>
              </a:rPr>
              <a:t>As we recognise that we all have equal worth and value in God’s eyes – with </a:t>
            </a:r>
            <a:r>
              <a:rPr lang="en-GB" sz="1400" b="1" i="1" kern="1200" dirty="0">
                <a:solidFill>
                  <a:schemeClr val="tx1"/>
                </a:solidFill>
                <a:effectLst/>
                <a:latin typeface="+mn-lt"/>
                <a:ea typeface="+mn-ea"/>
                <a:cs typeface="+mn-cs"/>
              </a:rPr>
              <a:t>no favouritism </a:t>
            </a:r>
            <a:r>
              <a:rPr lang="en-GB" sz="1400" b="1" kern="1200" dirty="0">
                <a:solidFill>
                  <a:schemeClr val="tx1"/>
                </a:solidFill>
                <a:effectLst/>
                <a:latin typeface="+mn-lt"/>
                <a:ea typeface="+mn-ea"/>
                <a:cs typeface="+mn-cs"/>
              </a:rPr>
              <a:t>on his part - we can emphasise and celebrate our differences without being misunderstood or feared.   </a:t>
            </a:r>
          </a:p>
          <a:p>
            <a:pPr marL="285750" lvl="0" indent="-285750" fontAlgn="base">
              <a:buFont typeface="Arial" panose="020B0604020202020204" pitchFamily="34" charset="0"/>
              <a:buChar char="•"/>
            </a:pPr>
            <a:endParaRPr lang="en-GB" sz="1400" b="1" kern="1200" dirty="0">
              <a:solidFill>
                <a:schemeClr val="tx1"/>
              </a:solidFill>
              <a:effectLst/>
              <a:latin typeface="+mn-lt"/>
              <a:ea typeface="+mn-ea"/>
              <a:cs typeface="+mn-cs"/>
            </a:endParaRPr>
          </a:p>
          <a:p>
            <a:pPr marL="285750" lvl="0" indent="-285750" fontAlgn="base">
              <a:buFont typeface="Arial" panose="020B0604020202020204" pitchFamily="34" charset="0"/>
              <a:buChar char="•"/>
            </a:pPr>
            <a:r>
              <a:rPr lang="en-GB" sz="1400" b="1" kern="1200" dirty="0">
                <a:solidFill>
                  <a:schemeClr val="tx1"/>
                </a:solidFill>
                <a:effectLst/>
                <a:latin typeface="+mn-lt"/>
                <a:ea typeface="+mn-ea"/>
                <a:cs typeface="+mn-cs"/>
              </a:rPr>
              <a:t>Diversity of spiritual gifting and ministry promotes </a:t>
            </a:r>
            <a:r>
              <a:rPr lang="en-GB" sz="1400" b="1" i="1" kern="1200" dirty="0">
                <a:solidFill>
                  <a:schemeClr val="tx1"/>
                </a:solidFill>
                <a:effectLst/>
                <a:latin typeface="+mn-lt"/>
                <a:ea typeface="+mn-ea"/>
                <a:cs typeface="+mn-cs"/>
              </a:rPr>
              <a:t>interdependence</a:t>
            </a:r>
            <a:r>
              <a:rPr lang="en-GB" sz="1400" b="1" kern="1200" dirty="0">
                <a:solidFill>
                  <a:schemeClr val="tx1"/>
                </a:solidFill>
                <a:effectLst/>
                <a:latin typeface="+mn-lt"/>
                <a:ea typeface="+mn-ea"/>
                <a:cs typeface="+mn-cs"/>
              </a:rPr>
              <a:t> – we depend on </a:t>
            </a:r>
            <a:r>
              <a:rPr lang="en-GB" sz="1400" b="1" i="1" kern="1200" dirty="0">
                <a:solidFill>
                  <a:schemeClr val="tx1"/>
                </a:solidFill>
                <a:effectLst/>
                <a:latin typeface="+mn-lt"/>
                <a:ea typeface="+mn-ea"/>
                <a:cs typeface="+mn-cs"/>
              </a:rPr>
              <a:t>one another </a:t>
            </a:r>
            <a:r>
              <a:rPr lang="en-GB" sz="1400" b="1" kern="1200" dirty="0">
                <a:solidFill>
                  <a:schemeClr val="tx1"/>
                </a:solidFill>
                <a:effectLst/>
                <a:latin typeface="+mn-lt"/>
                <a:ea typeface="+mn-ea"/>
                <a:cs typeface="+mn-cs"/>
              </a:rPr>
              <a:t>– and the mutual dependence is a method by which God unites us.   GLUE!  This is even true in everyday life.  People who are fiercely </a:t>
            </a:r>
            <a:r>
              <a:rPr lang="en-GB" sz="1400" b="1" i="1" kern="1200" dirty="0">
                <a:solidFill>
                  <a:schemeClr val="tx1"/>
                </a:solidFill>
                <a:effectLst/>
                <a:latin typeface="+mn-lt"/>
                <a:ea typeface="+mn-ea"/>
                <a:cs typeface="+mn-cs"/>
              </a:rPr>
              <a:t>independent </a:t>
            </a:r>
            <a:r>
              <a:rPr lang="en-GB" sz="1400" b="1" i="0" kern="1200" dirty="0">
                <a:solidFill>
                  <a:schemeClr val="tx1"/>
                </a:solidFill>
                <a:effectLst/>
                <a:latin typeface="+mn-lt"/>
                <a:ea typeface="+mn-ea"/>
                <a:cs typeface="+mn-cs"/>
              </a:rPr>
              <a:t>and don’t seem to have a </a:t>
            </a:r>
            <a:r>
              <a:rPr lang="en-GB" sz="1400" b="1" i="1" kern="1200" dirty="0">
                <a:solidFill>
                  <a:schemeClr val="tx1"/>
                </a:solidFill>
                <a:effectLst/>
                <a:latin typeface="+mn-lt"/>
                <a:ea typeface="+mn-ea"/>
                <a:cs typeface="+mn-cs"/>
              </a:rPr>
              <a:t>need</a:t>
            </a:r>
            <a:r>
              <a:rPr lang="en-GB" sz="1400" b="1" i="0" kern="1200" dirty="0">
                <a:solidFill>
                  <a:schemeClr val="tx1"/>
                </a:solidFill>
                <a:effectLst/>
                <a:latin typeface="+mn-lt"/>
                <a:ea typeface="+mn-ea"/>
                <a:cs typeface="+mn-cs"/>
              </a:rPr>
              <a:t> of anyone, normally struggle to form meaningful relationships.</a:t>
            </a:r>
            <a:endParaRPr lang="en-GB" sz="1400" b="1" kern="1200" dirty="0">
              <a:solidFill>
                <a:schemeClr val="tx1"/>
              </a:solidFill>
              <a:effectLst/>
              <a:latin typeface="+mn-lt"/>
              <a:ea typeface="+mn-ea"/>
              <a:cs typeface="+mn-cs"/>
            </a:endParaRPr>
          </a:p>
          <a:p>
            <a:pPr marL="285750" lvl="0" indent="-285750" fontAlgn="base">
              <a:buFont typeface="Arial" panose="020B0604020202020204" pitchFamily="34" charset="0"/>
              <a:buChar char="•"/>
            </a:pPr>
            <a:endParaRPr lang="en-GB" sz="1400" b="1" kern="1200" dirty="0">
              <a:solidFill>
                <a:schemeClr val="tx1"/>
              </a:solidFill>
              <a:effectLst/>
              <a:latin typeface="+mn-lt"/>
              <a:ea typeface="+mn-ea"/>
              <a:cs typeface="+mn-cs"/>
            </a:endParaRPr>
          </a:p>
          <a:p>
            <a:pPr marL="285750" lvl="0" indent="-285750" fontAlgn="base">
              <a:buFont typeface="Arial" panose="020B0604020202020204" pitchFamily="34" charset="0"/>
              <a:buChar char="•"/>
            </a:pPr>
            <a:r>
              <a:rPr lang="en-GB" sz="1400" b="1" kern="1200" dirty="0">
                <a:solidFill>
                  <a:schemeClr val="tx1"/>
                </a:solidFill>
                <a:effectLst/>
                <a:latin typeface="+mn-lt"/>
                <a:ea typeface="+mn-ea"/>
                <a:cs typeface="+mn-cs"/>
              </a:rPr>
              <a:t>Specialists make a more powerful unit, so long as they work well together.</a:t>
            </a:r>
          </a:p>
          <a:p>
            <a:pPr marL="285750" lvl="0" indent="-285750" fontAlgn="base">
              <a:buFont typeface="Arial" panose="020B0604020202020204" pitchFamily="34" charset="0"/>
              <a:buChar char="•"/>
            </a:pPr>
            <a:r>
              <a:rPr lang="en-GB" sz="1400" b="1" kern="1200" dirty="0">
                <a:solidFill>
                  <a:schemeClr val="tx1"/>
                </a:solidFill>
                <a:effectLst/>
                <a:latin typeface="+mn-lt"/>
                <a:ea typeface="+mn-ea"/>
                <a:cs typeface="+mn-cs"/>
              </a:rPr>
              <a:t>But a team of all-rounders is weak;  and a team of just one specialism is dangerous!  </a:t>
            </a:r>
          </a:p>
          <a:p>
            <a:pPr marL="285750" lvl="0" indent="-285750" fontAlgn="base">
              <a:buFont typeface="Arial" panose="020B0604020202020204" pitchFamily="34" charset="0"/>
              <a:buChar char="•"/>
            </a:pPr>
            <a:endParaRPr lang="en-GB" sz="1400" b="1" kern="1200" dirty="0">
              <a:solidFill>
                <a:schemeClr val="tx1"/>
              </a:solidFill>
              <a:effectLst/>
              <a:latin typeface="+mn-lt"/>
              <a:ea typeface="+mn-ea"/>
              <a:cs typeface="+mn-cs"/>
            </a:endParaRPr>
          </a:p>
          <a:p>
            <a:pPr marL="285750" lvl="0" indent="-285750" fontAlgn="base">
              <a:buFont typeface="Arial" panose="020B0604020202020204" pitchFamily="34" charset="0"/>
              <a:buChar char="•"/>
            </a:pPr>
            <a:r>
              <a:rPr lang="en-GB" sz="1400" b="1" kern="1200" dirty="0">
                <a:solidFill>
                  <a:schemeClr val="tx1"/>
                </a:solidFill>
                <a:effectLst/>
                <a:latin typeface="+mn-lt"/>
                <a:ea typeface="+mn-ea"/>
                <a:cs typeface="+mn-cs"/>
              </a:rPr>
              <a:t>Gifts and Ministries is how God does this – the diversity of the Bride makes her stronger.</a:t>
            </a:r>
          </a:p>
        </p:txBody>
      </p:sp>
      <p:sp>
        <p:nvSpPr>
          <p:cNvPr id="26628" name="Slide Number Placeholder 3">
            <a:extLst>
              <a:ext uri="{FF2B5EF4-FFF2-40B4-BE49-F238E27FC236}">
                <a16:creationId xmlns:a16="http://schemas.microsoft.com/office/drawing/2014/main" id="{4FD2A336-F8A8-4776-8A55-A5CA39DBDC9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755450E8-708E-4EDE-8076-FD07AD6797F0}" type="slidenum">
              <a:rPr lang="en-GB" altLang="fr-FR">
                <a:latin typeface="Calibri" panose="020F0502020204030204" pitchFamily="34" charset="0"/>
              </a:rPr>
              <a:pPr/>
              <a:t>8</a:t>
            </a:fld>
            <a:endParaRPr lang="en-GB" altLang="fr-FR">
              <a:latin typeface="Calibri" panose="020F0502020204030204" pitchFamily="34" charset="0"/>
            </a:endParaRPr>
          </a:p>
        </p:txBody>
      </p:sp>
    </p:spTree>
    <p:extLst>
      <p:ext uri="{BB962C8B-B14F-4D97-AF65-F5344CB8AC3E}">
        <p14:creationId xmlns:p14="http://schemas.microsoft.com/office/powerpoint/2010/main" val="35433089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8BB8C662-0F71-4261-AF91-407EEAC4FB2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4F17F011-886B-4A39-B182-567372E6588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fontScale="92500" lnSpcReduction="10000"/>
          </a:bodyPr>
          <a:lstStyle/>
          <a:p>
            <a:pPr marL="285750" lvl="0" indent="-285750" fontAlgn="base">
              <a:buFont typeface="Arial" panose="020B0604020202020204" pitchFamily="34" charset="0"/>
              <a:buChar char="•"/>
            </a:pPr>
            <a:r>
              <a:rPr lang="en-GB" sz="1400" b="1" kern="1200" dirty="0">
                <a:solidFill>
                  <a:schemeClr val="tx1"/>
                </a:solidFill>
                <a:effectLst/>
                <a:latin typeface="+mn-lt"/>
                <a:ea typeface="+mn-ea"/>
                <a:cs typeface="+mn-cs"/>
              </a:rPr>
              <a:t>The Giver of </a:t>
            </a:r>
            <a:r>
              <a:rPr lang="en-GB" sz="1400" b="1" i="1" kern="1200" dirty="0">
                <a:solidFill>
                  <a:schemeClr val="tx1"/>
                </a:solidFill>
                <a:effectLst/>
                <a:latin typeface="+mn-lt"/>
                <a:ea typeface="+mn-ea"/>
                <a:cs typeface="+mn-cs"/>
              </a:rPr>
              <a:t>the Gifts </a:t>
            </a:r>
            <a:r>
              <a:rPr lang="en-GB" sz="1400" b="1" kern="1200" dirty="0">
                <a:solidFill>
                  <a:schemeClr val="tx1"/>
                </a:solidFill>
                <a:effectLst/>
                <a:latin typeface="+mn-lt"/>
                <a:ea typeface="+mn-ea"/>
                <a:cs typeface="+mn-cs"/>
              </a:rPr>
              <a:t>is the Holy Spirit, and He is a gift in Himself – given to each of us.  (Acts 1:4-5).  He lives inside each Christian believer.  “There’s something about you…”.</a:t>
            </a:r>
          </a:p>
          <a:p>
            <a:pPr marL="285750" lvl="0" indent="-285750" fontAlgn="base">
              <a:buFont typeface="Arial" panose="020B0604020202020204" pitchFamily="34" charset="0"/>
              <a:buChar char="•"/>
            </a:pPr>
            <a:endParaRPr lang="en-GB" sz="1400" b="1" kern="1200" dirty="0">
              <a:solidFill>
                <a:schemeClr val="tx1"/>
              </a:solidFill>
              <a:effectLst/>
              <a:latin typeface="+mn-lt"/>
              <a:ea typeface="+mn-ea"/>
              <a:cs typeface="+mn-cs"/>
            </a:endParaRPr>
          </a:p>
          <a:p>
            <a:pPr marL="285750" lvl="0" indent="-285750" fontAlgn="base">
              <a:buFont typeface="Arial" panose="020B0604020202020204" pitchFamily="34" charset="0"/>
              <a:buChar char="•"/>
            </a:pPr>
            <a:r>
              <a:rPr lang="en-GB" sz="1400" b="1" kern="1200" dirty="0">
                <a:solidFill>
                  <a:schemeClr val="tx1"/>
                </a:solidFill>
                <a:effectLst/>
                <a:latin typeface="+mn-lt"/>
                <a:ea typeface="+mn-ea"/>
                <a:cs typeface="+mn-cs"/>
              </a:rPr>
              <a:t>These ‘tools’, these ‘Spiritual Gifts’ (</a:t>
            </a:r>
            <a:r>
              <a:rPr lang="en-GB" sz="1400" b="1" i="1" kern="1200" dirty="0">
                <a:solidFill>
                  <a:schemeClr val="tx1"/>
                </a:solidFill>
                <a:effectLst/>
                <a:latin typeface="+mn-lt"/>
                <a:ea typeface="+mn-ea"/>
                <a:cs typeface="+mn-cs"/>
              </a:rPr>
              <a:t>charismata </a:t>
            </a:r>
            <a:r>
              <a:rPr lang="en-GB" sz="1400" b="1" kern="1200" dirty="0">
                <a:solidFill>
                  <a:schemeClr val="tx1"/>
                </a:solidFill>
                <a:effectLst/>
                <a:latin typeface="+mn-lt"/>
                <a:ea typeface="+mn-ea"/>
                <a:cs typeface="+mn-cs"/>
              </a:rPr>
              <a:t>or ‘grace gifts’) are found in several places in the New Testament, including Romans 12, 1 Corinthians 12, 13, and 14.</a:t>
            </a:r>
          </a:p>
          <a:p>
            <a:pPr marL="285750" lvl="0" indent="-285750" fontAlgn="base">
              <a:buFont typeface="Arial" panose="020B0604020202020204" pitchFamily="34" charset="0"/>
              <a:buChar char="•"/>
            </a:pPr>
            <a:endParaRPr lang="en-GB" sz="1400" b="1" kern="1200" dirty="0">
              <a:solidFill>
                <a:schemeClr val="tx1"/>
              </a:solidFill>
              <a:effectLst/>
              <a:latin typeface="+mn-lt"/>
              <a:ea typeface="+mn-ea"/>
              <a:cs typeface="+mn-cs"/>
            </a:endParaRPr>
          </a:p>
          <a:p>
            <a:pPr marL="285750" lvl="0" indent="-285750" fontAlgn="base">
              <a:buFont typeface="Arial" panose="020B0604020202020204" pitchFamily="34" charset="0"/>
              <a:buChar char="•"/>
            </a:pPr>
            <a:r>
              <a:rPr lang="en-GB" sz="1400" b="1" kern="1200" dirty="0">
                <a:solidFill>
                  <a:schemeClr val="tx1"/>
                </a:solidFill>
                <a:effectLst/>
                <a:latin typeface="+mn-lt"/>
                <a:ea typeface="+mn-ea"/>
                <a:cs typeface="+mn-cs"/>
              </a:rPr>
              <a:t>They are given by the Spirit of God, </a:t>
            </a:r>
            <a:r>
              <a:rPr lang="en-GB" sz="1400" b="1" i="1" kern="1200" dirty="0">
                <a:solidFill>
                  <a:schemeClr val="tx1"/>
                </a:solidFill>
                <a:effectLst/>
                <a:latin typeface="+mn-lt"/>
                <a:ea typeface="+mn-ea"/>
                <a:cs typeface="+mn-cs"/>
              </a:rPr>
              <a:t>though </a:t>
            </a:r>
            <a:r>
              <a:rPr lang="en-GB" sz="1400" b="1" kern="1200" dirty="0">
                <a:solidFill>
                  <a:schemeClr val="tx1"/>
                </a:solidFill>
                <a:effectLst/>
                <a:latin typeface="+mn-lt"/>
                <a:ea typeface="+mn-ea"/>
                <a:cs typeface="+mn-cs"/>
              </a:rPr>
              <a:t>each of us (</a:t>
            </a:r>
            <a:r>
              <a:rPr lang="en-GB" sz="1400" b="1" i="1" kern="1200" dirty="0">
                <a:solidFill>
                  <a:schemeClr val="tx1"/>
                </a:solidFill>
                <a:effectLst/>
                <a:latin typeface="+mn-lt"/>
                <a:ea typeface="+mn-ea"/>
                <a:cs typeface="+mn-cs"/>
              </a:rPr>
              <a:t>phanerosis </a:t>
            </a:r>
            <a:r>
              <a:rPr lang="en-GB" sz="1400" b="1" kern="1200" dirty="0">
                <a:solidFill>
                  <a:schemeClr val="tx1"/>
                </a:solidFill>
                <a:effectLst/>
                <a:latin typeface="+mn-lt"/>
                <a:ea typeface="+mn-ea"/>
                <a:cs typeface="+mn-cs"/>
              </a:rPr>
              <a:t>or ‘shining forth’) , </a:t>
            </a:r>
            <a:r>
              <a:rPr lang="en-GB" sz="1400" b="1" i="1" kern="1200" dirty="0">
                <a:solidFill>
                  <a:schemeClr val="tx1"/>
                </a:solidFill>
                <a:effectLst/>
                <a:latin typeface="+mn-lt"/>
                <a:ea typeface="+mn-ea"/>
                <a:cs typeface="+mn-cs"/>
              </a:rPr>
              <a:t>to </a:t>
            </a:r>
            <a:r>
              <a:rPr lang="en-GB" sz="1400" b="1" kern="1200" dirty="0">
                <a:solidFill>
                  <a:schemeClr val="tx1"/>
                </a:solidFill>
                <a:effectLst/>
                <a:latin typeface="+mn-lt"/>
                <a:ea typeface="+mn-ea"/>
                <a:cs typeface="+mn-cs"/>
              </a:rPr>
              <a:t>an individual or the whole Body, in order to build them up in their faith.   So, we need to think of ourselves as </a:t>
            </a:r>
            <a:r>
              <a:rPr lang="en-GB" sz="1400" b="1" i="1" kern="1200" dirty="0">
                <a:solidFill>
                  <a:schemeClr val="tx1"/>
                </a:solidFill>
                <a:effectLst/>
                <a:latin typeface="+mn-lt"/>
                <a:ea typeface="+mn-ea"/>
                <a:cs typeface="+mn-cs"/>
              </a:rPr>
              <a:t>channels </a:t>
            </a:r>
            <a:r>
              <a:rPr lang="en-GB" sz="1400" b="1" kern="1200" dirty="0">
                <a:solidFill>
                  <a:schemeClr val="tx1"/>
                </a:solidFill>
                <a:effectLst/>
                <a:latin typeface="+mn-lt"/>
                <a:ea typeface="+mn-ea"/>
                <a:cs typeface="+mn-cs"/>
              </a:rPr>
              <a:t>of his grace, rather than just the </a:t>
            </a:r>
            <a:r>
              <a:rPr lang="en-GB" sz="1400" b="1" i="1" kern="1200" dirty="0">
                <a:solidFill>
                  <a:schemeClr val="tx1"/>
                </a:solidFill>
                <a:effectLst/>
                <a:latin typeface="+mn-lt"/>
                <a:ea typeface="+mn-ea"/>
                <a:cs typeface="+mn-cs"/>
              </a:rPr>
              <a:t>recipients</a:t>
            </a:r>
            <a:r>
              <a:rPr lang="en-GB" sz="1400" b="1" kern="1200" dirty="0">
                <a:solidFill>
                  <a:schemeClr val="tx1"/>
                </a:solidFill>
                <a:effectLst/>
                <a:latin typeface="+mn-lt"/>
                <a:ea typeface="+mn-ea"/>
                <a:cs typeface="+mn-cs"/>
              </a:rPr>
              <a:t> of it.  He </a:t>
            </a:r>
            <a:r>
              <a:rPr lang="en-GB" sz="1400" b="1" i="1" kern="1200" dirty="0">
                <a:solidFill>
                  <a:schemeClr val="tx1"/>
                </a:solidFill>
                <a:effectLst/>
                <a:latin typeface="+mn-lt"/>
                <a:ea typeface="+mn-ea"/>
                <a:cs typeface="+mn-cs"/>
              </a:rPr>
              <a:t>shines </a:t>
            </a:r>
            <a:r>
              <a:rPr lang="en-GB" sz="1400" b="1" kern="1200" dirty="0">
                <a:solidFill>
                  <a:schemeClr val="tx1"/>
                </a:solidFill>
                <a:effectLst/>
                <a:latin typeface="+mn-lt"/>
                <a:ea typeface="+mn-ea"/>
                <a:cs typeface="+mn-cs"/>
              </a:rPr>
              <a:t>through us!</a:t>
            </a:r>
          </a:p>
          <a:p>
            <a:pPr marL="285750" lvl="0" indent="-285750" fontAlgn="base">
              <a:buFont typeface="Arial" panose="020B0604020202020204" pitchFamily="34" charset="0"/>
              <a:buChar char="•"/>
            </a:pPr>
            <a:endParaRPr lang="en-GB" sz="1400" b="1" kern="1200" dirty="0">
              <a:solidFill>
                <a:schemeClr val="tx1"/>
              </a:solidFill>
              <a:effectLst/>
              <a:latin typeface="+mn-lt"/>
              <a:ea typeface="+mn-ea"/>
              <a:cs typeface="+mn-cs"/>
            </a:endParaRPr>
          </a:p>
          <a:p>
            <a:pPr marL="285750" lvl="0" indent="-285750" fontAlgn="base">
              <a:buFont typeface="Arial" panose="020B0604020202020204" pitchFamily="34" charset="0"/>
              <a:buChar char="•"/>
            </a:pPr>
            <a:r>
              <a:rPr lang="en-GB" sz="1400" b="1" kern="1200" dirty="0">
                <a:solidFill>
                  <a:schemeClr val="tx1"/>
                </a:solidFill>
                <a:effectLst/>
                <a:latin typeface="+mn-lt"/>
                <a:ea typeface="+mn-ea"/>
                <a:cs typeface="+mn-cs"/>
              </a:rPr>
              <a:t>Very clearly, our personal gift or groups of gifts is unique; no-one has everything.  That gives every one of us a vital role in God’s church.</a:t>
            </a:r>
          </a:p>
          <a:p>
            <a:pPr marL="285750" lvl="0" indent="-285750" fontAlgn="base">
              <a:buFont typeface="Arial" panose="020B0604020202020204" pitchFamily="34" charset="0"/>
              <a:buChar char="•"/>
            </a:pPr>
            <a:endParaRPr lang="en-GB" sz="1400" b="1" kern="1200" dirty="0">
              <a:solidFill>
                <a:schemeClr val="tx1"/>
              </a:solidFill>
              <a:effectLst/>
              <a:latin typeface="+mn-lt"/>
              <a:ea typeface="+mn-ea"/>
              <a:cs typeface="+mn-cs"/>
            </a:endParaRPr>
          </a:p>
          <a:p>
            <a:pPr marL="285750" lvl="0" indent="-285750" fontAlgn="base">
              <a:buFont typeface="Arial" panose="020B0604020202020204" pitchFamily="34" charset="0"/>
              <a:buChar char="•"/>
            </a:pPr>
            <a:r>
              <a:rPr lang="en-GB" sz="1400" b="1" kern="1200" dirty="0">
                <a:solidFill>
                  <a:schemeClr val="tx1"/>
                </a:solidFill>
                <a:effectLst/>
                <a:latin typeface="+mn-lt"/>
                <a:ea typeface="+mn-ea"/>
                <a:cs typeface="+mn-cs"/>
              </a:rPr>
              <a:t>A </a:t>
            </a:r>
            <a:r>
              <a:rPr lang="en-GB" sz="1400" b="1" i="1" kern="1200" dirty="0">
                <a:solidFill>
                  <a:schemeClr val="tx1"/>
                </a:solidFill>
                <a:effectLst/>
                <a:latin typeface="+mn-lt"/>
                <a:ea typeface="+mn-ea"/>
                <a:cs typeface="+mn-cs"/>
              </a:rPr>
              <a:t>“Ministry” </a:t>
            </a:r>
            <a:r>
              <a:rPr lang="en-GB" sz="1400" b="1" kern="1200" dirty="0">
                <a:solidFill>
                  <a:schemeClr val="tx1"/>
                </a:solidFill>
                <a:effectLst/>
                <a:latin typeface="+mn-lt"/>
                <a:ea typeface="+mn-ea"/>
                <a:cs typeface="+mn-cs"/>
              </a:rPr>
              <a:t>is a person, who is called by Jesus, devoted to God, with a vision, and with a collection of gifts from the Spirit; just as a skilled tradesman has high quality tools in his/her bag.  Some tools are similar between different trades.  Having received these gifts, the spiritual ‘tradesman’ becomes themselves a gift to the church. </a:t>
            </a:r>
          </a:p>
        </p:txBody>
      </p:sp>
      <p:sp>
        <p:nvSpPr>
          <p:cNvPr id="26628" name="Slide Number Placeholder 3">
            <a:extLst>
              <a:ext uri="{FF2B5EF4-FFF2-40B4-BE49-F238E27FC236}">
                <a16:creationId xmlns:a16="http://schemas.microsoft.com/office/drawing/2014/main" id="{4FD2A336-F8A8-4776-8A55-A5CA39DBDC9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755450E8-708E-4EDE-8076-FD07AD6797F0}" type="slidenum">
              <a:rPr lang="en-GB" altLang="fr-FR">
                <a:latin typeface="Calibri" panose="020F0502020204030204" pitchFamily="34" charset="0"/>
              </a:rPr>
              <a:pPr/>
              <a:t>9</a:t>
            </a:fld>
            <a:endParaRPr lang="en-GB" altLang="fr-FR">
              <a:latin typeface="Calibri" panose="020F0502020204030204" pitchFamily="34" charset="0"/>
            </a:endParaRPr>
          </a:p>
        </p:txBody>
      </p:sp>
    </p:spTree>
    <p:extLst>
      <p:ext uri="{BB962C8B-B14F-4D97-AF65-F5344CB8AC3E}">
        <p14:creationId xmlns:p14="http://schemas.microsoft.com/office/powerpoint/2010/main" val="22599308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4D2229-B13B-8AF0-5E24-BE559862533C}"/>
            </a:ext>
          </a:extLst>
        </p:cNvPr>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05F466F5-457D-FD05-F77D-C7DC5F8CEF7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ED1DC06B-D698-8C3D-2ED5-77D29E94421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85750" indent="-285750">
              <a:spcBef>
                <a:spcPct val="0"/>
              </a:spcBef>
              <a:buFont typeface="Arial" panose="020B0604020202020204" pitchFamily="34" charset="0"/>
              <a:buChar char="•"/>
            </a:pPr>
            <a:r>
              <a:rPr lang="en-GB" altLang="fr-FR" sz="1400" b="1" dirty="0"/>
              <a:t>If you don’t have the right tools, you cannot do the job properly, no matter how skilled and committed you are as a person.  The same applies to spiritual gifts and ministries:</a:t>
            </a:r>
          </a:p>
          <a:p>
            <a:pPr marL="285750" indent="-285750">
              <a:spcBef>
                <a:spcPct val="0"/>
              </a:spcBef>
              <a:buFont typeface="Arial" panose="020B0604020202020204" pitchFamily="34" charset="0"/>
              <a:buChar char="•"/>
            </a:pPr>
            <a:endParaRPr lang="en-GB" altLang="fr-FR" sz="1400" b="1" dirty="0"/>
          </a:p>
          <a:p>
            <a:pPr marL="285750" indent="-285750">
              <a:spcBef>
                <a:spcPct val="0"/>
              </a:spcBef>
              <a:buFont typeface="Arial" panose="020B0604020202020204" pitchFamily="34" charset="0"/>
              <a:buChar char="•"/>
            </a:pPr>
            <a:r>
              <a:rPr lang="en-GB" altLang="fr-FR" sz="1400" b="1" dirty="0"/>
              <a:t>E.g.  Somone who regularly serves as a prophet may have Prophecy, Message of Knowledge, and Discernment of spirits in their ‘toolbox’.</a:t>
            </a:r>
          </a:p>
          <a:p>
            <a:pPr marL="285750" indent="-285750">
              <a:spcBef>
                <a:spcPct val="0"/>
              </a:spcBef>
              <a:buFont typeface="Arial" panose="020B0604020202020204" pitchFamily="34" charset="0"/>
              <a:buChar char="•"/>
            </a:pPr>
            <a:endParaRPr lang="en-GB" altLang="fr-FR" sz="1400" b="1" dirty="0"/>
          </a:p>
          <a:p>
            <a:pPr marL="285750" indent="-285750">
              <a:spcBef>
                <a:spcPct val="0"/>
              </a:spcBef>
              <a:buFont typeface="Arial" panose="020B0604020202020204" pitchFamily="34" charset="0"/>
              <a:buChar char="•"/>
            </a:pPr>
            <a:r>
              <a:rPr lang="en-GB" altLang="fr-FR" sz="1400" b="1" dirty="0"/>
              <a:t>Yes, we can all </a:t>
            </a:r>
            <a:r>
              <a:rPr lang="en-GB" altLang="fr-FR" sz="1400" b="1" i="1" dirty="0"/>
              <a:t>use </a:t>
            </a:r>
            <a:r>
              <a:rPr lang="en-GB" altLang="fr-FR" sz="1400" b="1" i="0" dirty="0"/>
              <a:t>these tools from time to time – in fact, God encourages us to do so – but to become a specialist, you must learn to use the right set of God-given tools / gifts and learn to serve the Body of Christ faithfully and consistently.</a:t>
            </a:r>
            <a:endParaRPr lang="en-GB" altLang="fr-FR" sz="1400" b="1" dirty="0"/>
          </a:p>
        </p:txBody>
      </p:sp>
      <p:sp>
        <p:nvSpPr>
          <p:cNvPr id="26628" name="Slide Number Placeholder 3">
            <a:extLst>
              <a:ext uri="{FF2B5EF4-FFF2-40B4-BE49-F238E27FC236}">
                <a16:creationId xmlns:a16="http://schemas.microsoft.com/office/drawing/2014/main" id="{D63C350F-0A8F-F9C9-CA11-6C0A32F10CC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755450E8-708E-4EDE-8076-FD07AD6797F0}" type="slidenum">
              <a:rPr lang="en-GB" altLang="fr-FR">
                <a:latin typeface="Calibri" panose="020F0502020204030204" pitchFamily="34" charset="0"/>
              </a:rPr>
              <a:pPr/>
              <a:t>10</a:t>
            </a:fld>
            <a:endParaRPr lang="en-GB" altLang="fr-FR">
              <a:latin typeface="Calibri" panose="020F0502020204030204" pitchFamily="34" charset="0"/>
            </a:endParaRPr>
          </a:p>
        </p:txBody>
      </p:sp>
    </p:spTree>
    <p:extLst>
      <p:ext uri="{BB962C8B-B14F-4D97-AF65-F5344CB8AC3E}">
        <p14:creationId xmlns:p14="http://schemas.microsoft.com/office/powerpoint/2010/main" val="39461786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8BB8C662-0F71-4261-AF91-407EEAC4FB2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4F17F011-886B-4A39-B182-567372E6588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85750" indent="-285750">
              <a:spcBef>
                <a:spcPct val="0"/>
              </a:spcBef>
              <a:buFont typeface="Arial" panose="020B0604020202020204" pitchFamily="34" charset="0"/>
              <a:buChar char="•"/>
            </a:pPr>
            <a:r>
              <a:rPr lang="en-GB" altLang="fr-FR" sz="1400" b="1" dirty="0"/>
              <a:t>There is a way of using these powerful spiritual gifts that is God’s way and does not cause people any harm.  So what does the Bible say about it?</a:t>
            </a:r>
          </a:p>
          <a:p>
            <a:pPr marL="285750" indent="-285750">
              <a:spcBef>
                <a:spcPct val="0"/>
              </a:spcBef>
              <a:buFont typeface="Arial" panose="020B0604020202020204" pitchFamily="34" charset="0"/>
              <a:buChar char="•"/>
            </a:pPr>
            <a:endParaRPr lang="en-GB" altLang="fr-FR" sz="1400" b="1" dirty="0"/>
          </a:p>
        </p:txBody>
      </p:sp>
      <p:sp>
        <p:nvSpPr>
          <p:cNvPr id="26628" name="Slide Number Placeholder 3">
            <a:extLst>
              <a:ext uri="{FF2B5EF4-FFF2-40B4-BE49-F238E27FC236}">
                <a16:creationId xmlns:a16="http://schemas.microsoft.com/office/drawing/2014/main" id="{4FD2A336-F8A8-4776-8A55-A5CA39DBDC9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755450E8-708E-4EDE-8076-FD07AD6797F0}" type="slidenum">
              <a:rPr lang="en-GB" altLang="fr-FR">
                <a:latin typeface="Calibri" panose="020F0502020204030204" pitchFamily="34" charset="0"/>
              </a:rPr>
              <a:pPr/>
              <a:t>11</a:t>
            </a:fld>
            <a:endParaRPr lang="en-GB" altLang="fr-FR">
              <a:latin typeface="Calibri" panose="020F0502020204030204" pitchFamily="34" charset="0"/>
            </a:endParaRPr>
          </a:p>
        </p:txBody>
      </p:sp>
    </p:spTree>
    <p:extLst>
      <p:ext uri="{BB962C8B-B14F-4D97-AF65-F5344CB8AC3E}">
        <p14:creationId xmlns:p14="http://schemas.microsoft.com/office/powerpoint/2010/main" val="13281872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8BB8C662-0F71-4261-AF91-407EEAC4FB2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4F17F011-886B-4A39-B182-567372E6588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85750" indent="-285750">
              <a:spcBef>
                <a:spcPct val="0"/>
              </a:spcBef>
              <a:buFont typeface="Arial" panose="020B0604020202020204" pitchFamily="34" charset="0"/>
              <a:buChar char="•"/>
            </a:pPr>
            <a:r>
              <a:rPr lang="en-GB" altLang="fr-FR" sz="1400" b="1" dirty="0"/>
              <a:t>“The Only Way Is </a:t>
            </a:r>
            <a:r>
              <a:rPr lang="en-GB" altLang="fr-FR" sz="1400" b="1" i="1" dirty="0"/>
              <a:t>NOT </a:t>
            </a:r>
            <a:r>
              <a:rPr lang="en-GB" altLang="fr-FR" sz="1400" b="1" i="0" dirty="0"/>
              <a:t>Essex, but LOVE”.</a:t>
            </a:r>
          </a:p>
          <a:p>
            <a:pPr marL="285750" indent="-285750">
              <a:spcBef>
                <a:spcPct val="0"/>
              </a:spcBef>
              <a:buFont typeface="Arial" panose="020B0604020202020204" pitchFamily="34" charset="0"/>
              <a:buChar char="•"/>
            </a:pPr>
            <a:endParaRPr lang="en-GB" altLang="fr-FR" sz="1400" b="1" i="0" dirty="0"/>
          </a:p>
          <a:p>
            <a:pPr marL="285750" indent="-285750">
              <a:spcBef>
                <a:spcPct val="0"/>
              </a:spcBef>
              <a:buFont typeface="Arial" panose="020B0604020202020204" pitchFamily="34" charset="0"/>
              <a:buChar char="•"/>
            </a:pPr>
            <a:r>
              <a:rPr lang="en-GB" altLang="fr-FR" sz="1400" b="1" dirty="0"/>
              <a:t>You would not give an electric drill or circular saw to a 5-year-old child, because they do not have the maturity to use it – they will damage themselves and others.</a:t>
            </a:r>
          </a:p>
          <a:p>
            <a:pPr marL="285750" indent="-285750">
              <a:spcBef>
                <a:spcPct val="0"/>
              </a:spcBef>
              <a:buFont typeface="Arial" panose="020B0604020202020204" pitchFamily="34" charset="0"/>
              <a:buChar char="•"/>
            </a:pPr>
            <a:endParaRPr lang="en-GB" altLang="fr-FR" sz="1400" b="1" dirty="0"/>
          </a:p>
          <a:p>
            <a:pPr marL="285750" indent="-285750">
              <a:spcBef>
                <a:spcPct val="0"/>
              </a:spcBef>
              <a:buFont typeface="Arial" panose="020B0604020202020204" pitchFamily="34" charset="0"/>
              <a:buChar char="•"/>
            </a:pPr>
            <a:r>
              <a:rPr lang="en-GB" altLang="fr-FR" sz="1400" b="1" dirty="0"/>
              <a:t>We can only use the gifts of the Spirit in a loving way…</a:t>
            </a:r>
          </a:p>
          <a:p>
            <a:pPr marL="285750" indent="-285750">
              <a:spcBef>
                <a:spcPct val="0"/>
              </a:spcBef>
              <a:buFont typeface="Arial" panose="020B0604020202020204" pitchFamily="34" charset="0"/>
              <a:buChar char="•"/>
            </a:pPr>
            <a:endParaRPr lang="en-GB" altLang="fr-FR" sz="1400" b="1" dirty="0"/>
          </a:p>
          <a:p>
            <a:pPr marL="285750" indent="-285750">
              <a:spcBef>
                <a:spcPct val="0"/>
              </a:spcBef>
              <a:buFont typeface="Arial" panose="020B0604020202020204" pitchFamily="34" charset="0"/>
              <a:buChar char="•"/>
            </a:pPr>
            <a:r>
              <a:rPr lang="en-GB" altLang="fr-FR" sz="1400" b="1" dirty="0"/>
              <a:t>The gifts help us on the journey; LOVE is the destination!</a:t>
            </a:r>
          </a:p>
          <a:p>
            <a:pPr marL="285750" indent="-285750">
              <a:spcBef>
                <a:spcPct val="0"/>
              </a:spcBef>
              <a:buFont typeface="Arial" panose="020B0604020202020204" pitchFamily="34" charset="0"/>
              <a:buChar char="•"/>
            </a:pPr>
            <a:endParaRPr lang="en-GB" altLang="fr-FR" sz="1400" b="1" dirty="0"/>
          </a:p>
        </p:txBody>
      </p:sp>
      <p:sp>
        <p:nvSpPr>
          <p:cNvPr id="26628" name="Slide Number Placeholder 3">
            <a:extLst>
              <a:ext uri="{FF2B5EF4-FFF2-40B4-BE49-F238E27FC236}">
                <a16:creationId xmlns:a16="http://schemas.microsoft.com/office/drawing/2014/main" id="{4FD2A336-F8A8-4776-8A55-A5CA39DBDC9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755450E8-708E-4EDE-8076-FD07AD6797F0}" type="slidenum">
              <a:rPr lang="en-GB" altLang="fr-FR">
                <a:latin typeface="Calibri" panose="020F0502020204030204" pitchFamily="34" charset="0"/>
              </a:rPr>
              <a:pPr/>
              <a:t>12</a:t>
            </a:fld>
            <a:endParaRPr lang="en-GB" altLang="fr-FR">
              <a:latin typeface="Calibri" panose="020F0502020204030204" pitchFamily="34" charset="0"/>
            </a:endParaRPr>
          </a:p>
        </p:txBody>
      </p:sp>
    </p:spTree>
    <p:extLst>
      <p:ext uri="{BB962C8B-B14F-4D97-AF65-F5344CB8AC3E}">
        <p14:creationId xmlns:p14="http://schemas.microsoft.com/office/powerpoint/2010/main" val="32964347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8BB8C662-0F71-4261-AF91-407EEAC4FB2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4F17F011-886B-4A39-B182-567372E6588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85750" indent="-285750">
              <a:spcBef>
                <a:spcPct val="0"/>
              </a:spcBef>
              <a:buFont typeface="Arial" panose="020B0604020202020204" pitchFamily="34" charset="0"/>
              <a:buChar char="•"/>
            </a:pPr>
            <a:r>
              <a:rPr lang="en-GB" altLang="fr-FR" sz="1400" b="1" dirty="0"/>
              <a:t>What Spiritual Gifts are available?</a:t>
            </a:r>
          </a:p>
          <a:p>
            <a:pPr marL="285750" indent="-285750">
              <a:spcBef>
                <a:spcPct val="0"/>
              </a:spcBef>
              <a:buFont typeface="Arial" panose="020B0604020202020204" pitchFamily="34" charset="0"/>
              <a:buChar char="•"/>
            </a:pPr>
            <a:endParaRPr lang="en-GB" altLang="fr-FR" sz="1400" b="1" dirty="0"/>
          </a:p>
          <a:p>
            <a:pPr marL="285750" indent="-285750">
              <a:spcBef>
                <a:spcPct val="0"/>
              </a:spcBef>
              <a:buFont typeface="Arial" panose="020B0604020202020204" pitchFamily="34" charset="0"/>
              <a:buChar char="•"/>
            </a:pPr>
            <a:r>
              <a:rPr lang="en-GB" altLang="fr-FR" sz="1400" b="1" dirty="0"/>
              <a:t>In 1 Corinthians, they are very ‘supernatural’ / miraculous, even.  Impossible to do if you are not a Spirit-filled believer.</a:t>
            </a:r>
          </a:p>
          <a:p>
            <a:pPr marL="285750" indent="-285750">
              <a:spcBef>
                <a:spcPct val="0"/>
              </a:spcBef>
              <a:buFont typeface="Arial" panose="020B0604020202020204" pitchFamily="34" charset="0"/>
              <a:buChar char="•"/>
            </a:pPr>
            <a:r>
              <a:rPr lang="en-GB" altLang="fr-FR" sz="1400" b="1" dirty="0"/>
              <a:t>We can categorise them as follows…</a:t>
            </a:r>
          </a:p>
        </p:txBody>
      </p:sp>
      <p:sp>
        <p:nvSpPr>
          <p:cNvPr id="26628" name="Slide Number Placeholder 3">
            <a:extLst>
              <a:ext uri="{FF2B5EF4-FFF2-40B4-BE49-F238E27FC236}">
                <a16:creationId xmlns:a16="http://schemas.microsoft.com/office/drawing/2014/main" id="{4FD2A336-F8A8-4776-8A55-A5CA39DBDC9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755450E8-708E-4EDE-8076-FD07AD6797F0}" type="slidenum">
              <a:rPr lang="en-GB" altLang="fr-FR">
                <a:latin typeface="Calibri" panose="020F0502020204030204" pitchFamily="34" charset="0"/>
              </a:rPr>
              <a:pPr/>
              <a:t>13</a:t>
            </a:fld>
            <a:endParaRPr lang="en-GB" altLang="fr-FR">
              <a:latin typeface="Calibri" panose="020F0502020204030204" pitchFamily="34" charset="0"/>
            </a:endParaRPr>
          </a:p>
        </p:txBody>
      </p:sp>
    </p:spTree>
    <p:extLst>
      <p:ext uri="{BB962C8B-B14F-4D97-AF65-F5344CB8AC3E}">
        <p14:creationId xmlns:p14="http://schemas.microsoft.com/office/powerpoint/2010/main" val="41767363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4" name="Date Placeholder 29">
            <a:extLst>
              <a:ext uri="{FF2B5EF4-FFF2-40B4-BE49-F238E27FC236}">
                <a16:creationId xmlns:a16="http://schemas.microsoft.com/office/drawing/2014/main" id="{F826816D-0551-4FBF-B4C3-644F823BDB03}"/>
              </a:ext>
            </a:extLst>
          </p:cNvPr>
          <p:cNvSpPr>
            <a:spLocks noGrp="1"/>
          </p:cNvSpPr>
          <p:nvPr>
            <p:ph type="dt" sz="half" idx="10"/>
          </p:nvPr>
        </p:nvSpPr>
        <p:spPr/>
        <p:txBody>
          <a:bodyPr/>
          <a:lstStyle>
            <a:lvl1pPr>
              <a:defRPr/>
            </a:lvl1pPr>
          </a:lstStyle>
          <a:p>
            <a:pPr>
              <a:defRPr/>
            </a:pPr>
            <a:fld id="{08C3C882-0963-4183-A6B2-24C9E7DF6523}" type="datetimeFigureOut">
              <a:rPr lang="en-US"/>
              <a:pPr>
                <a:defRPr/>
              </a:pPr>
              <a:t>10/11/2025</a:t>
            </a:fld>
            <a:endParaRPr lang="en-GB"/>
          </a:p>
        </p:txBody>
      </p:sp>
      <p:sp>
        <p:nvSpPr>
          <p:cNvPr id="5" name="Footer Placeholder 18">
            <a:extLst>
              <a:ext uri="{FF2B5EF4-FFF2-40B4-BE49-F238E27FC236}">
                <a16:creationId xmlns:a16="http://schemas.microsoft.com/office/drawing/2014/main" id="{E5DD1176-6911-4231-A10A-091C28B3D8D9}"/>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26">
            <a:extLst>
              <a:ext uri="{FF2B5EF4-FFF2-40B4-BE49-F238E27FC236}">
                <a16:creationId xmlns:a16="http://schemas.microsoft.com/office/drawing/2014/main" id="{F0C5F457-536A-48B0-8DB5-BDEDF19F747B}"/>
              </a:ext>
            </a:extLst>
          </p:cNvPr>
          <p:cNvSpPr>
            <a:spLocks noGrp="1"/>
          </p:cNvSpPr>
          <p:nvPr>
            <p:ph type="sldNum" sz="quarter" idx="12"/>
          </p:nvPr>
        </p:nvSpPr>
        <p:spPr/>
        <p:txBody>
          <a:bodyPr/>
          <a:lstStyle>
            <a:lvl1pPr>
              <a:defRPr>
                <a:solidFill>
                  <a:srgbClr val="D1EAEE"/>
                </a:solidFill>
              </a:defRPr>
            </a:lvl1pPr>
          </a:lstStyle>
          <a:p>
            <a:fld id="{716383EB-F658-4E17-9E57-443823BEC816}" type="slidenum">
              <a:rPr lang="en-GB" altLang="fr-FR"/>
              <a:pPr/>
              <a:t>‹#›</a:t>
            </a:fld>
            <a:endParaRPr lang="en-GB" altLang="fr-FR"/>
          </a:p>
        </p:txBody>
      </p:sp>
    </p:spTree>
    <p:extLst>
      <p:ext uri="{BB962C8B-B14F-4D97-AF65-F5344CB8AC3E}">
        <p14:creationId xmlns:p14="http://schemas.microsoft.com/office/powerpoint/2010/main" val="3172109389"/>
      </p:ext>
    </p:extLst>
  </p:cSld>
  <p:clrMapOvr>
    <a:overrideClrMapping bg1="dk1" tx1="lt1" bg2="dk2" tx2="lt2" accent1="accent1" accent2="accent2" accent3="accent3" accent4="accent4" accent5="accent5" accent6="accent6" hlink="hlink" folHlink="folHlink"/>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993B586E-9A21-41FE-BFE0-0E9AE9CE64DF}"/>
              </a:ext>
            </a:extLst>
          </p:cNvPr>
          <p:cNvSpPr>
            <a:spLocks noGrp="1"/>
          </p:cNvSpPr>
          <p:nvPr>
            <p:ph type="dt" sz="half" idx="10"/>
          </p:nvPr>
        </p:nvSpPr>
        <p:spPr/>
        <p:txBody>
          <a:bodyPr/>
          <a:lstStyle>
            <a:lvl1pPr>
              <a:defRPr/>
            </a:lvl1pPr>
          </a:lstStyle>
          <a:p>
            <a:pPr>
              <a:defRPr/>
            </a:pPr>
            <a:fld id="{8A7A8597-037A-4045-90F7-D93566CE7FE8}" type="datetimeFigureOut">
              <a:rPr lang="en-US"/>
              <a:pPr>
                <a:defRPr/>
              </a:pPr>
              <a:t>10/11/2025</a:t>
            </a:fld>
            <a:endParaRPr lang="en-GB"/>
          </a:p>
        </p:txBody>
      </p:sp>
      <p:sp>
        <p:nvSpPr>
          <p:cNvPr id="5" name="Footer Placeholder 21">
            <a:extLst>
              <a:ext uri="{FF2B5EF4-FFF2-40B4-BE49-F238E27FC236}">
                <a16:creationId xmlns:a16="http://schemas.microsoft.com/office/drawing/2014/main" id="{B0B2A4D8-CEB3-4EA5-84A6-30EB085DB6D9}"/>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17">
            <a:extLst>
              <a:ext uri="{FF2B5EF4-FFF2-40B4-BE49-F238E27FC236}">
                <a16:creationId xmlns:a16="http://schemas.microsoft.com/office/drawing/2014/main" id="{54B82BD8-9DD8-42C9-98CF-F9C5377B0621}"/>
              </a:ext>
            </a:extLst>
          </p:cNvPr>
          <p:cNvSpPr>
            <a:spLocks noGrp="1"/>
          </p:cNvSpPr>
          <p:nvPr>
            <p:ph type="sldNum" sz="quarter" idx="12"/>
          </p:nvPr>
        </p:nvSpPr>
        <p:spPr/>
        <p:txBody>
          <a:bodyPr/>
          <a:lstStyle>
            <a:lvl1pPr>
              <a:defRPr/>
            </a:lvl1pPr>
          </a:lstStyle>
          <a:p>
            <a:fld id="{0F0A13B8-2BFF-405A-B982-3CD821C593A2}" type="slidenum">
              <a:rPr lang="en-GB" altLang="fr-FR"/>
              <a:pPr/>
              <a:t>‹#›</a:t>
            </a:fld>
            <a:endParaRPr lang="en-GB" altLang="fr-FR"/>
          </a:p>
        </p:txBody>
      </p:sp>
    </p:spTree>
    <p:extLst>
      <p:ext uri="{BB962C8B-B14F-4D97-AF65-F5344CB8AC3E}">
        <p14:creationId xmlns:p14="http://schemas.microsoft.com/office/powerpoint/2010/main" val="1179818259"/>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BB1B0564-74F1-4D7E-8DC2-C894BE049650}"/>
              </a:ext>
            </a:extLst>
          </p:cNvPr>
          <p:cNvSpPr>
            <a:spLocks noGrp="1"/>
          </p:cNvSpPr>
          <p:nvPr>
            <p:ph type="dt" sz="half" idx="10"/>
          </p:nvPr>
        </p:nvSpPr>
        <p:spPr/>
        <p:txBody>
          <a:bodyPr/>
          <a:lstStyle>
            <a:lvl1pPr>
              <a:defRPr/>
            </a:lvl1pPr>
          </a:lstStyle>
          <a:p>
            <a:pPr>
              <a:defRPr/>
            </a:pPr>
            <a:fld id="{334D96B7-AD2E-45A7-A393-A865784DE9D7}" type="datetimeFigureOut">
              <a:rPr lang="en-US"/>
              <a:pPr>
                <a:defRPr/>
              </a:pPr>
              <a:t>10/11/2025</a:t>
            </a:fld>
            <a:endParaRPr lang="en-GB"/>
          </a:p>
        </p:txBody>
      </p:sp>
      <p:sp>
        <p:nvSpPr>
          <p:cNvPr id="5" name="Footer Placeholder 21">
            <a:extLst>
              <a:ext uri="{FF2B5EF4-FFF2-40B4-BE49-F238E27FC236}">
                <a16:creationId xmlns:a16="http://schemas.microsoft.com/office/drawing/2014/main" id="{79AB3E8C-DBD6-4812-92D9-6C64322F2392}"/>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17">
            <a:extLst>
              <a:ext uri="{FF2B5EF4-FFF2-40B4-BE49-F238E27FC236}">
                <a16:creationId xmlns:a16="http://schemas.microsoft.com/office/drawing/2014/main" id="{A8B3C152-3F80-47B8-9B07-64C26513D7BD}"/>
              </a:ext>
            </a:extLst>
          </p:cNvPr>
          <p:cNvSpPr>
            <a:spLocks noGrp="1"/>
          </p:cNvSpPr>
          <p:nvPr>
            <p:ph type="sldNum" sz="quarter" idx="12"/>
          </p:nvPr>
        </p:nvSpPr>
        <p:spPr/>
        <p:txBody>
          <a:bodyPr/>
          <a:lstStyle>
            <a:lvl1pPr>
              <a:defRPr/>
            </a:lvl1pPr>
          </a:lstStyle>
          <a:p>
            <a:fld id="{EF8C058B-22F9-4F6F-A1A4-4383C815874C}" type="slidenum">
              <a:rPr lang="en-GB" altLang="fr-FR"/>
              <a:pPr/>
              <a:t>‹#›</a:t>
            </a:fld>
            <a:endParaRPr lang="en-GB" altLang="fr-FR"/>
          </a:p>
        </p:txBody>
      </p:sp>
    </p:spTree>
    <p:extLst>
      <p:ext uri="{BB962C8B-B14F-4D97-AF65-F5344CB8AC3E}">
        <p14:creationId xmlns:p14="http://schemas.microsoft.com/office/powerpoint/2010/main" val="40277417"/>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A8543CBE-476E-4563-ACC1-BFC0B34463E8}"/>
              </a:ext>
            </a:extLst>
          </p:cNvPr>
          <p:cNvSpPr>
            <a:spLocks noGrp="1"/>
          </p:cNvSpPr>
          <p:nvPr>
            <p:ph type="dt" sz="half" idx="10"/>
          </p:nvPr>
        </p:nvSpPr>
        <p:spPr/>
        <p:txBody>
          <a:bodyPr/>
          <a:lstStyle>
            <a:lvl1pPr>
              <a:defRPr/>
            </a:lvl1pPr>
          </a:lstStyle>
          <a:p>
            <a:pPr>
              <a:defRPr/>
            </a:pPr>
            <a:fld id="{9868CD37-68C0-4B13-B08F-A6E51936BB1F}" type="datetimeFigureOut">
              <a:rPr lang="en-US"/>
              <a:pPr>
                <a:defRPr/>
              </a:pPr>
              <a:t>10/11/2025</a:t>
            </a:fld>
            <a:endParaRPr lang="en-GB"/>
          </a:p>
        </p:txBody>
      </p:sp>
      <p:sp>
        <p:nvSpPr>
          <p:cNvPr id="5" name="Footer Placeholder 21">
            <a:extLst>
              <a:ext uri="{FF2B5EF4-FFF2-40B4-BE49-F238E27FC236}">
                <a16:creationId xmlns:a16="http://schemas.microsoft.com/office/drawing/2014/main" id="{CD7A709A-25FE-4329-A289-AFA1D7A40365}"/>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17">
            <a:extLst>
              <a:ext uri="{FF2B5EF4-FFF2-40B4-BE49-F238E27FC236}">
                <a16:creationId xmlns:a16="http://schemas.microsoft.com/office/drawing/2014/main" id="{1B153F1E-7664-400C-9A03-B1BC5B30D57A}"/>
              </a:ext>
            </a:extLst>
          </p:cNvPr>
          <p:cNvSpPr>
            <a:spLocks noGrp="1"/>
          </p:cNvSpPr>
          <p:nvPr>
            <p:ph type="sldNum" sz="quarter" idx="12"/>
          </p:nvPr>
        </p:nvSpPr>
        <p:spPr/>
        <p:txBody>
          <a:bodyPr/>
          <a:lstStyle>
            <a:lvl1pPr>
              <a:defRPr/>
            </a:lvl1pPr>
          </a:lstStyle>
          <a:p>
            <a:fld id="{FB8152A7-F0F5-4CA8-9B66-30599B774876}" type="slidenum">
              <a:rPr lang="en-GB" altLang="fr-FR"/>
              <a:pPr/>
              <a:t>‹#›</a:t>
            </a:fld>
            <a:endParaRPr lang="en-GB" altLang="fr-FR"/>
          </a:p>
        </p:txBody>
      </p:sp>
    </p:spTree>
    <p:extLst>
      <p:ext uri="{BB962C8B-B14F-4D97-AF65-F5344CB8AC3E}">
        <p14:creationId xmlns:p14="http://schemas.microsoft.com/office/powerpoint/2010/main" val="243834917"/>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3">
            <a:extLst>
              <a:ext uri="{FF2B5EF4-FFF2-40B4-BE49-F238E27FC236}">
                <a16:creationId xmlns:a16="http://schemas.microsoft.com/office/drawing/2014/main" id="{0C171850-C091-41CF-86AF-9EF60A216A01}"/>
              </a:ext>
            </a:extLst>
          </p:cNvPr>
          <p:cNvSpPr>
            <a:spLocks noGrp="1"/>
          </p:cNvSpPr>
          <p:nvPr>
            <p:ph type="dt" sz="half" idx="10"/>
          </p:nvPr>
        </p:nvSpPr>
        <p:spPr/>
        <p:txBody>
          <a:bodyPr/>
          <a:lstStyle>
            <a:lvl1pPr>
              <a:defRPr/>
            </a:lvl1pPr>
          </a:lstStyle>
          <a:p>
            <a:pPr>
              <a:defRPr/>
            </a:pPr>
            <a:fld id="{9968783F-AA79-44EB-ACA6-06B84BFF0807}" type="datetimeFigureOut">
              <a:rPr lang="en-US"/>
              <a:pPr>
                <a:defRPr/>
              </a:pPr>
              <a:t>10/11/2025</a:t>
            </a:fld>
            <a:endParaRPr lang="en-GB"/>
          </a:p>
        </p:txBody>
      </p:sp>
      <p:sp>
        <p:nvSpPr>
          <p:cNvPr id="5" name="Footer Placeholder 4">
            <a:extLst>
              <a:ext uri="{FF2B5EF4-FFF2-40B4-BE49-F238E27FC236}">
                <a16:creationId xmlns:a16="http://schemas.microsoft.com/office/drawing/2014/main" id="{A3600E44-D87D-4817-A561-1AF084196902}"/>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C4E0A237-303A-4C32-8ED8-AA534089C128}"/>
              </a:ext>
            </a:extLst>
          </p:cNvPr>
          <p:cNvSpPr>
            <a:spLocks noGrp="1"/>
          </p:cNvSpPr>
          <p:nvPr>
            <p:ph type="sldNum" sz="quarter" idx="12"/>
          </p:nvPr>
        </p:nvSpPr>
        <p:spPr/>
        <p:txBody>
          <a:bodyPr/>
          <a:lstStyle>
            <a:lvl1pPr>
              <a:defRPr>
                <a:solidFill>
                  <a:srgbClr val="D1EAEE"/>
                </a:solidFill>
              </a:defRPr>
            </a:lvl1pPr>
          </a:lstStyle>
          <a:p>
            <a:fld id="{D17D8DC5-E36F-404B-B757-0C230FDFB897}" type="slidenum">
              <a:rPr lang="en-GB" altLang="fr-FR"/>
              <a:pPr/>
              <a:t>‹#›</a:t>
            </a:fld>
            <a:endParaRPr lang="en-GB" altLang="fr-FR"/>
          </a:p>
        </p:txBody>
      </p:sp>
    </p:spTree>
    <p:extLst>
      <p:ext uri="{BB962C8B-B14F-4D97-AF65-F5344CB8AC3E}">
        <p14:creationId xmlns:p14="http://schemas.microsoft.com/office/powerpoint/2010/main" val="3779556608"/>
      </p:ext>
    </p:extLst>
  </p:cSld>
  <p:clrMapOvr>
    <a:overrideClrMapping bg1="dk1" tx1="lt1" bg2="dk2" tx2="lt2" accent1="accent1" accent2="accent2" accent3="accent3" accent4="accent4" accent5="accent5" accent6="accent6" hlink="hlink" folHlink="folHlink"/>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a:extLst>
              <a:ext uri="{FF2B5EF4-FFF2-40B4-BE49-F238E27FC236}">
                <a16:creationId xmlns:a16="http://schemas.microsoft.com/office/drawing/2014/main" id="{F7EB1C67-CED7-4DD7-8721-DD08CF7C53F2}"/>
              </a:ext>
            </a:extLst>
          </p:cNvPr>
          <p:cNvSpPr>
            <a:spLocks noGrp="1"/>
          </p:cNvSpPr>
          <p:nvPr>
            <p:ph type="dt" sz="half" idx="10"/>
          </p:nvPr>
        </p:nvSpPr>
        <p:spPr/>
        <p:txBody>
          <a:bodyPr/>
          <a:lstStyle>
            <a:lvl1pPr>
              <a:defRPr/>
            </a:lvl1pPr>
          </a:lstStyle>
          <a:p>
            <a:pPr>
              <a:defRPr/>
            </a:pPr>
            <a:fld id="{B2939915-DB9F-4D53-9B80-5574B6EDC8FD}" type="datetimeFigureOut">
              <a:rPr lang="en-US"/>
              <a:pPr>
                <a:defRPr/>
              </a:pPr>
              <a:t>10/11/2025</a:t>
            </a:fld>
            <a:endParaRPr lang="en-GB"/>
          </a:p>
        </p:txBody>
      </p:sp>
      <p:sp>
        <p:nvSpPr>
          <p:cNvPr id="6" name="Footer Placeholder 21">
            <a:extLst>
              <a:ext uri="{FF2B5EF4-FFF2-40B4-BE49-F238E27FC236}">
                <a16:creationId xmlns:a16="http://schemas.microsoft.com/office/drawing/2014/main" id="{AED48F96-0E05-4B9C-953F-3FF3A450EF91}"/>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17">
            <a:extLst>
              <a:ext uri="{FF2B5EF4-FFF2-40B4-BE49-F238E27FC236}">
                <a16:creationId xmlns:a16="http://schemas.microsoft.com/office/drawing/2014/main" id="{B84158C8-059F-42D3-B594-F2FBED71AA2C}"/>
              </a:ext>
            </a:extLst>
          </p:cNvPr>
          <p:cNvSpPr>
            <a:spLocks noGrp="1"/>
          </p:cNvSpPr>
          <p:nvPr>
            <p:ph type="sldNum" sz="quarter" idx="12"/>
          </p:nvPr>
        </p:nvSpPr>
        <p:spPr/>
        <p:txBody>
          <a:bodyPr/>
          <a:lstStyle>
            <a:lvl1pPr>
              <a:defRPr/>
            </a:lvl1pPr>
          </a:lstStyle>
          <a:p>
            <a:fld id="{C662F00B-9009-4BFD-802C-8F1474BE0A74}" type="slidenum">
              <a:rPr lang="en-GB" altLang="fr-FR"/>
              <a:pPr/>
              <a:t>‹#›</a:t>
            </a:fld>
            <a:endParaRPr lang="en-GB" altLang="fr-FR"/>
          </a:p>
        </p:txBody>
      </p:sp>
    </p:spTree>
    <p:extLst>
      <p:ext uri="{BB962C8B-B14F-4D97-AF65-F5344CB8AC3E}">
        <p14:creationId xmlns:p14="http://schemas.microsoft.com/office/powerpoint/2010/main" val="2342253546"/>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9">
            <a:extLst>
              <a:ext uri="{FF2B5EF4-FFF2-40B4-BE49-F238E27FC236}">
                <a16:creationId xmlns:a16="http://schemas.microsoft.com/office/drawing/2014/main" id="{BDBA8B03-28B2-40A4-B9D6-A10D850037D1}"/>
              </a:ext>
            </a:extLst>
          </p:cNvPr>
          <p:cNvSpPr>
            <a:spLocks noGrp="1"/>
          </p:cNvSpPr>
          <p:nvPr>
            <p:ph type="dt" sz="half" idx="10"/>
          </p:nvPr>
        </p:nvSpPr>
        <p:spPr/>
        <p:txBody>
          <a:bodyPr/>
          <a:lstStyle>
            <a:lvl1pPr>
              <a:defRPr/>
            </a:lvl1pPr>
          </a:lstStyle>
          <a:p>
            <a:pPr>
              <a:defRPr/>
            </a:pPr>
            <a:fld id="{C2FB9570-A114-4E7F-BF8C-13727984558E}" type="datetimeFigureOut">
              <a:rPr lang="en-US"/>
              <a:pPr>
                <a:defRPr/>
              </a:pPr>
              <a:t>10/11/2025</a:t>
            </a:fld>
            <a:endParaRPr lang="en-GB"/>
          </a:p>
        </p:txBody>
      </p:sp>
      <p:sp>
        <p:nvSpPr>
          <p:cNvPr id="8" name="Footer Placeholder 21">
            <a:extLst>
              <a:ext uri="{FF2B5EF4-FFF2-40B4-BE49-F238E27FC236}">
                <a16:creationId xmlns:a16="http://schemas.microsoft.com/office/drawing/2014/main" id="{216456BE-8ECD-47D9-8D7F-D836B354BA46}"/>
              </a:ext>
            </a:extLst>
          </p:cNvPr>
          <p:cNvSpPr>
            <a:spLocks noGrp="1"/>
          </p:cNvSpPr>
          <p:nvPr>
            <p:ph type="ftr" sz="quarter" idx="11"/>
          </p:nvPr>
        </p:nvSpPr>
        <p:spPr/>
        <p:txBody>
          <a:bodyPr/>
          <a:lstStyle>
            <a:lvl1pPr>
              <a:defRPr/>
            </a:lvl1pPr>
          </a:lstStyle>
          <a:p>
            <a:pPr>
              <a:defRPr/>
            </a:pPr>
            <a:endParaRPr lang="en-GB"/>
          </a:p>
        </p:txBody>
      </p:sp>
      <p:sp>
        <p:nvSpPr>
          <p:cNvPr id="9" name="Slide Number Placeholder 17">
            <a:extLst>
              <a:ext uri="{FF2B5EF4-FFF2-40B4-BE49-F238E27FC236}">
                <a16:creationId xmlns:a16="http://schemas.microsoft.com/office/drawing/2014/main" id="{776B8716-9DCF-4C0E-8276-EC8CB4D9891F}"/>
              </a:ext>
            </a:extLst>
          </p:cNvPr>
          <p:cNvSpPr>
            <a:spLocks noGrp="1"/>
          </p:cNvSpPr>
          <p:nvPr>
            <p:ph type="sldNum" sz="quarter" idx="12"/>
          </p:nvPr>
        </p:nvSpPr>
        <p:spPr/>
        <p:txBody>
          <a:bodyPr/>
          <a:lstStyle>
            <a:lvl1pPr>
              <a:defRPr/>
            </a:lvl1pPr>
          </a:lstStyle>
          <a:p>
            <a:fld id="{C5B0A1CA-E287-455B-945F-36E9EBF5F76D}" type="slidenum">
              <a:rPr lang="en-GB" altLang="fr-FR"/>
              <a:pPr/>
              <a:t>‹#›</a:t>
            </a:fld>
            <a:endParaRPr lang="en-GB" altLang="fr-FR"/>
          </a:p>
        </p:txBody>
      </p:sp>
    </p:spTree>
    <p:extLst>
      <p:ext uri="{BB962C8B-B14F-4D97-AF65-F5344CB8AC3E}">
        <p14:creationId xmlns:p14="http://schemas.microsoft.com/office/powerpoint/2010/main" val="957273088"/>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a:t>Click to edit Master title style</a:t>
            </a:r>
          </a:p>
        </p:txBody>
      </p:sp>
      <p:sp>
        <p:nvSpPr>
          <p:cNvPr id="3" name="Date Placeholder 9">
            <a:extLst>
              <a:ext uri="{FF2B5EF4-FFF2-40B4-BE49-F238E27FC236}">
                <a16:creationId xmlns:a16="http://schemas.microsoft.com/office/drawing/2014/main" id="{F5FC44F4-EE53-414B-927F-A187AFC2F7FB}"/>
              </a:ext>
            </a:extLst>
          </p:cNvPr>
          <p:cNvSpPr>
            <a:spLocks noGrp="1"/>
          </p:cNvSpPr>
          <p:nvPr>
            <p:ph type="dt" sz="half" idx="10"/>
          </p:nvPr>
        </p:nvSpPr>
        <p:spPr/>
        <p:txBody>
          <a:bodyPr/>
          <a:lstStyle>
            <a:lvl1pPr>
              <a:defRPr/>
            </a:lvl1pPr>
          </a:lstStyle>
          <a:p>
            <a:pPr>
              <a:defRPr/>
            </a:pPr>
            <a:fld id="{BC2DAA4B-930C-4C62-864D-42D66BE81628}" type="datetimeFigureOut">
              <a:rPr lang="en-US"/>
              <a:pPr>
                <a:defRPr/>
              </a:pPr>
              <a:t>10/11/2025</a:t>
            </a:fld>
            <a:endParaRPr lang="en-GB"/>
          </a:p>
        </p:txBody>
      </p:sp>
      <p:sp>
        <p:nvSpPr>
          <p:cNvPr id="4" name="Footer Placeholder 21">
            <a:extLst>
              <a:ext uri="{FF2B5EF4-FFF2-40B4-BE49-F238E27FC236}">
                <a16:creationId xmlns:a16="http://schemas.microsoft.com/office/drawing/2014/main" id="{069CD020-C967-4DF5-84EC-9382036F6C17}"/>
              </a:ext>
            </a:extLst>
          </p:cNvPr>
          <p:cNvSpPr>
            <a:spLocks noGrp="1"/>
          </p:cNvSpPr>
          <p:nvPr>
            <p:ph type="ftr" sz="quarter" idx="11"/>
          </p:nvPr>
        </p:nvSpPr>
        <p:spPr/>
        <p:txBody>
          <a:bodyPr/>
          <a:lstStyle>
            <a:lvl1pPr>
              <a:defRPr/>
            </a:lvl1pPr>
          </a:lstStyle>
          <a:p>
            <a:pPr>
              <a:defRPr/>
            </a:pPr>
            <a:endParaRPr lang="en-GB"/>
          </a:p>
        </p:txBody>
      </p:sp>
      <p:sp>
        <p:nvSpPr>
          <p:cNvPr id="5" name="Slide Number Placeholder 17">
            <a:extLst>
              <a:ext uri="{FF2B5EF4-FFF2-40B4-BE49-F238E27FC236}">
                <a16:creationId xmlns:a16="http://schemas.microsoft.com/office/drawing/2014/main" id="{EC4DA639-C7AA-4EB8-AC03-F3B0A3974669}"/>
              </a:ext>
            </a:extLst>
          </p:cNvPr>
          <p:cNvSpPr>
            <a:spLocks noGrp="1"/>
          </p:cNvSpPr>
          <p:nvPr>
            <p:ph type="sldNum" sz="quarter" idx="12"/>
          </p:nvPr>
        </p:nvSpPr>
        <p:spPr/>
        <p:txBody>
          <a:bodyPr/>
          <a:lstStyle>
            <a:lvl1pPr>
              <a:defRPr/>
            </a:lvl1pPr>
          </a:lstStyle>
          <a:p>
            <a:fld id="{059BDFCE-0C84-415D-B5B1-C9C497AFC1F6}" type="slidenum">
              <a:rPr lang="en-GB" altLang="fr-FR"/>
              <a:pPr/>
              <a:t>‹#›</a:t>
            </a:fld>
            <a:endParaRPr lang="en-GB" altLang="fr-FR"/>
          </a:p>
        </p:txBody>
      </p:sp>
    </p:spTree>
    <p:extLst>
      <p:ext uri="{BB962C8B-B14F-4D97-AF65-F5344CB8AC3E}">
        <p14:creationId xmlns:p14="http://schemas.microsoft.com/office/powerpoint/2010/main" val="501485696"/>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a:extLst>
              <a:ext uri="{FF2B5EF4-FFF2-40B4-BE49-F238E27FC236}">
                <a16:creationId xmlns:a16="http://schemas.microsoft.com/office/drawing/2014/main" id="{E9E851C1-6162-441D-8B2D-038AEEF36682}"/>
              </a:ext>
            </a:extLst>
          </p:cNvPr>
          <p:cNvSpPr>
            <a:spLocks noGrp="1"/>
          </p:cNvSpPr>
          <p:nvPr>
            <p:ph type="dt" sz="half" idx="10"/>
          </p:nvPr>
        </p:nvSpPr>
        <p:spPr/>
        <p:txBody>
          <a:bodyPr/>
          <a:lstStyle>
            <a:lvl1pPr>
              <a:defRPr/>
            </a:lvl1pPr>
          </a:lstStyle>
          <a:p>
            <a:pPr>
              <a:defRPr/>
            </a:pPr>
            <a:fld id="{762907C3-61E7-437A-BEC1-04C590353DBF}" type="datetimeFigureOut">
              <a:rPr lang="en-US"/>
              <a:pPr>
                <a:defRPr/>
              </a:pPr>
              <a:t>10/11/2025</a:t>
            </a:fld>
            <a:endParaRPr lang="en-GB"/>
          </a:p>
        </p:txBody>
      </p:sp>
      <p:sp>
        <p:nvSpPr>
          <p:cNvPr id="3" name="Footer Placeholder 21">
            <a:extLst>
              <a:ext uri="{FF2B5EF4-FFF2-40B4-BE49-F238E27FC236}">
                <a16:creationId xmlns:a16="http://schemas.microsoft.com/office/drawing/2014/main" id="{32314381-F938-4C67-8E08-D791CDE3EF93}"/>
              </a:ext>
            </a:extLst>
          </p:cNvPr>
          <p:cNvSpPr>
            <a:spLocks noGrp="1"/>
          </p:cNvSpPr>
          <p:nvPr>
            <p:ph type="ftr" sz="quarter" idx="11"/>
          </p:nvPr>
        </p:nvSpPr>
        <p:spPr/>
        <p:txBody>
          <a:bodyPr/>
          <a:lstStyle>
            <a:lvl1pPr>
              <a:defRPr/>
            </a:lvl1pPr>
          </a:lstStyle>
          <a:p>
            <a:pPr>
              <a:defRPr/>
            </a:pPr>
            <a:endParaRPr lang="en-GB"/>
          </a:p>
        </p:txBody>
      </p:sp>
      <p:sp>
        <p:nvSpPr>
          <p:cNvPr id="4" name="Slide Number Placeholder 17">
            <a:extLst>
              <a:ext uri="{FF2B5EF4-FFF2-40B4-BE49-F238E27FC236}">
                <a16:creationId xmlns:a16="http://schemas.microsoft.com/office/drawing/2014/main" id="{11271D71-D3BA-403E-8218-E6B76E2ED20A}"/>
              </a:ext>
            </a:extLst>
          </p:cNvPr>
          <p:cNvSpPr>
            <a:spLocks noGrp="1"/>
          </p:cNvSpPr>
          <p:nvPr>
            <p:ph type="sldNum" sz="quarter" idx="12"/>
          </p:nvPr>
        </p:nvSpPr>
        <p:spPr/>
        <p:txBody>
          <a:bodyPr/>
          <a:lstStyle>
            <a:lvl1pPr>
              <a:defRPr/>
            </a:lvl1pPr>
          </a:lstStyle>
          <a:p>
            <a:fld id="{5158025E-172C-45DE-9EA1-D3181E68488E}" type="slidenum">
              <a:rPr lang="en-GB" altLang="fr-FR"/>
              <a:pPr/>
              <a:t>‹#›</a:t>
            </a:fld>
            <a:endParaRPr lang="en-GB" altLang="fr-FR"/>
          </a:p>
        </p:txBody>
      </p:sp>
    </p:spTree>
    <p:extLst>
      <p:ext uri="{BB962C8B-B14F-4D97-AF65-F5344CB8AC3E}">
        <p14:creationId xmlns:p14="http://schemas.microsoft.com/office/powerpoint/2010/main" val="3787967076"/>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a:extLst>
              <a:ext uri="{FF2B5EF4-FFF2-40B4-BE49-F238E27FC236}">
                <a16:creationId xmlns:a16="http://schemas.microsoft.com/office/drawing/2014/main" id="{54E075BB-83AE-4541-B9FB-B6066D7BA8E0}"/>
              </a:ext>
            </a:extLst>
          </p:cNvPr>
          <p:cNvSpPr>
            <a:spLocks noGrp="1"/>
          </p:cNvSpPr>
          <p:nvPr>
            <p:ph type="dt" sz="half" idx="10"/>
          </p:nvPr>
        </p:nvSpPr>
        <p:spPr/>
        <p:txBody>
          <a:bodyPr/>
          <a:lstStyle>
            <a:lvl1pPr>
              <a:defRPr/>
            </a:lvl1pPr>
          </a:lstStyle>
          <a:p>
            <a:pPr>
              <a:defRPr/>
            </a:pPr>
            <a:fld id="{5A900945-C35E-40C3-B0C4-08825E22867B}" type="datetimeFigureOut">
              <a:rPr lang="en-US"/>
              <a:pPr>
                <a:defRPr/>
              </a:pPr>
              <a:t>10/11/2025</a:t>
            </a:fld>
            <a:endParaRPr lang="en-GB"/>
          </a:p>
        </p:txBody>
      </p:sp>
      <p:sp>
        <p:nvSpPr>
          <p:cNvPr id="6" name="Footer Placeholder 21">
            <a:extLst>
              <a:ext uri="{FF2B5EF4-FFF2-40B4-BE49-F238E27FC236}">
                <a16:creationId xmlns:a16="http://schemas.microsoft.com/office/drawing/2014/main" id="{2F856FAB-568D-44A1-AD41-1DA596926D20}"/>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17">
            <a:extLst>
              <a:ext uri="{FF2B5EF4-FFF2-40B4-BE49-F238E27FC236}">
                <a16:creationId xmlns:a16="http://schemas.microsoft.com/office/drawing/2014/main" id="{75C5B42C-99D8-4074-A0DF-899A24A6BA5C}"/>
              </a:ext>
            </a:extLst>
          </p:cNvPr>
          <p:cNvSpPr>
            <a:spLocks noGrp="1"/>
          </p:cNvSpPr>
          <p:nvPr>
            <p:ph type="sldNum" sz="quarter" idx="12"/>
          </p:nvPr>
        </p:nvSpPr>
        <p:spPr/>
        <p:txBody>
          <a:bodyPr/>
          <a:lstStyle>
            <a:lvl1pPr>
              <a:defRPr/>
            </a:lvl1pPr>
          </a:lstStyle>
          <a:p>
            <a:fld id="{70A161DD-070A-41C6-A409-034B7FC21A6F}" type="slidenum">
              <a:rPr lang="en-GB" altLang="fr-FR"/>
              <a:pPr/>
              <a:t>‹#›</a:t>
            </a:fld>
            <a:endParaRPr lang="en-GB" altLang="fr-FR"/>
          </a:p>
        </p:txBody>
      </p:sp>
    </p:spTree>
    <p:extLst>
      <p:ext uri="{BB962C8B-B14F-4D97-AF65-F5344CB8AC3E}">
        <p14:creationId xmlns:p14="http://schemas.microsoft.com/office/powerpoint/2010/main" val="1315715975"/>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13">
            <a:extLst>
              <a:ext uri="{FF2B5EF4-FFF2-40B4-BE49-F238E27FC236}">
                <a16:creationId xmlns:a16="http://schemas.microsoft.com/office/drawing/2014/main" id="{E9ECA371-E3F0-4341-84FA-695B62A6BD8E}"/>
              </a:ext>
            </a:extLst>
          </p:cNvPr>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5">
            <a:extLst>
              <a:ext uri="{FF2B5EF4-FFF2-40B4-BE49-F238E27FC236}">
                <a16:creationId xmlns:a16="http://schemas.microsoft.com/office/drawing/2014/main" id="{384FA3F3-D5DC-4900-A7E8-68DF3F6B10AD}"/>
              </a:ext>
            </a:extLst>
          </p:cNvPr>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15">
            <a:extLst>
              <a:ext uri="{FF2B5EF4-FFF2-40B4-BE49-F238E27FC236}">
                <a16:creationId xmlns:a16="http://schemas.microsoft.com/office/drawing/2014/main" id="{C63545F8-E725-4EE3-9CD3-71D75A3A8A65}"/>
              </a:ext>
            </a:extLst>
          </p:cNvPr>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16">
            <a:extLst>
              <a:ext uri="{FF2B5EF4-FFF2-40B4-BE49-F238E27FC236}">
                <a16:creationId xmlns:a16="http://schemas.microsoft.com/office/drawing/2014/main" id="{848BCF77-48BA-4BBE-8EBB-69B8A28E2BA0}"/>
              </a:ext>
            </a:extLst>
          </p:cNvPr>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a:t>Click icon to add picture</a:t>
            </a:r>
            <a:endParaRPr lang="en-US" noProof="0" dirty="0"/>
          </a:p>
        </p:txBody>
      </p:sp>
      <p:sp>
        <p:nvSpPr>
          <p:cNvPr id="9" name="Date Placeholder 4">
            <a:extLst>
              <a:ext uri="{FF2B5EF4-FFF2-40B4-BE49-F238E27FC236}">
                <a16:creationId xmlns:a16="http://schemas.microsoft.com/office/drawing/2014/main" id="{D57F67B1-876D-4E40-B576-22C1EEE63115}"/>
              </a:ext>
            </a:extLst>
          </p:cNvPr>
          <p:cNvSpPr>
            <a:spLocks noGrp="1"/>
          </p:cNvSpPr>
          <p:nvPr>
            <p:ph type="dt" sz="half" idx="10"/>
          </p:nvPr>
        </p:nvSpPr>
        <p:spPr/>
        <p:txBody>
          <a:bodyPr/>
          <a:lstStyle>
            <a:lvl1pPr>
              <a:defRPr/>
            </a:lvl1pPr>
          </a:lstStyle>
          <a:p>
            <a:pPr>
              <a:defRPr/>
            </a:pPr>
            <a:fld id="{9E25E502-CFD1-407B-AC26-F3B003101049}" type="datetimeFigureOut">
              <a:rPr lang="en-US"/>
              <a:pPr>
                <a:defRPr/>
              </a:pPr>
              <a:t>10/11/2025</a:t>
            </a:fld>
            <a:endParaRPr lang="en-GB"/>
          </a:p>
        </p:txBody>
      </p:sp>
      <p:sp>
        <p:nvSpPr>
          <p:cNvPr id="10" name="Footer Placeholder 5">
            <a:extLst>
              <a:ext uri="{FF2B5EF4-FFF2-40B4-BE49-F238E27FC236}">
                <a16:creationId xmlns:a16="http://schemas.microsoft.com/office/drawing/2014/main" id="{7B8A51CC-9C4D-413D-8ED5-AD717AC62D71}"/>
              </a:ext>
            </a:extLst>
          </p:cNvPr>
          <p:cNvSpPr>
            <a:spLocks noGrp="1"/>
          </p:cNvSpPr>
          <p:nvPr>
            <p:ph type="ftr" sz="quarter" idx="11"/>
          </p:nvPr>
        </p:nvSpPr>
        <p:spPr/>
        <p:txBody>
          <a:bodyPr/>
          <a:lstStyle>
            <a:lvl1pPr>
              <a:defRPr/>
            </a:lvl1pPr>
          </a:lstStyle>
          <a:p>
            <a:pPr>
              <a:defRPr/>
            </a:pPr>
            <a:endParaRPr lang="en-GB"/>
          </a:p>
        </p:txBody>
      </p:sp>
      <p:sp>
        <p:nvSpPr>
          <p:cNvPr id="11" name="Slide Number Placeholder 6">
            <a:extLst>
              <a:ext uri="{FF2B5EF4-FFF2-40B4-BE49-F238E27FC236}">
                <a16:creationId xmlns:a16="http://schemas.microsoft.com/office/drawing/2014/main" id="{0F24F7A7-591A-40A6-ABF6-234A2D82F96D}"/>
              </a:ext>
            </a:extLst>
          </p:cNvPr>
          <p:cNvSpPr>
            <a:spLocks noGrp="1"/>
          </p:cNvSpPr>
          <p:nvPr>
            <p:ph type="sldNum" sz="quarter" idx="12"/>
          </p:nvPr>
        </p:nvSpPr>
        <p:spPr>
          <a:xfrm>
            <a:off x="8077200" y="6356350"/>
            <a:ext cx="609600" cy="365125"/>
          </a:xfrm>
        </p:spPr>
        <p:txBody>
          <a:bodyPr/>
          <a:lstStyle>
            <a:lvl1pPr>
              <a:defRPr/>
            </a:lvl1pPr>
          </a:lstStyle>
          <a:p>
            <a:fld id="{9D4926DA-4596-4D98-8EE1-B097BD7C5E6F}" type="slidenum">
              <a:rPr lang="en-GB" altLang="fr-FR"/>
              <a:pPr/>
              <a:t>‹#›</a:t>
            </a:fld>
            <a:endParaRPr lang="en-GB" altLang="fr-FR"/>
          </a:p>
        </p:txBody>
      </p:sp>
    </p:spTree>
    <p:extLst>
      <p:ext uri="{BB962C8B-B14F-4D97-AF65-F5344CB8AC3E}">
        <p14:creationId xmlns:p14="http://schemas.microsoft.com/office/powerpoint/2010/main" val="1241661131"/>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a:extLst>
              <a:ext uri="{FF2B5EF4-FFF2-40B4-BE49-F238E27FC236}">
                <a16:creationId xmlns:a16="http://schemas.microsoft.com/office/drawing/2014/main" id="{8E8C5298-CE98-4E30-9A36-795BDF2C69EB}"/>
              </a:ext>
            </a:extLst>
          </p:cNvPr>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7">
            <a:extLst>
              <a:ext uri="{FF2B5EF4-FFF2-40B4-BE49-F238E27FC236}">
                <a16:creationId xmlns:a16="http://schemas.microsoft.com/office/drawing/2014/main" id="{7E5FE247-1412-4FDF-A9EF-1D2B38F786B0}"/>
              </a:ext>
            </a:extLst>
          </p:cNvPr>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028" name="Title Placeholder 8">
            <a:extLst>
              <a:ext uri="{FF2B5EF4-FFF2-40B4-BE49-F238E27FC236}">
                <a16:creationId xmlns:a16="http://schemas.microsoft.com/office/drawing/2014/main" id="{D8801A5A-F19C-419D-99B3-D7D0BD4D11F4}"/>
              </a:ext>
            </a:extLst>
          </p:cNvPr>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altLang="fr-FR"/>
              <a:t>Click to edit Master title style</a:t>
            </a:r>
          </a:p>
        </p:txBody>
      </p:sp>
      <p:sp>
        <p:nvSpPr>
          <p:cNvPr id="1029" name="Text Placeholder 29">
            <a:extLst>
              <a:ext uri="{FF2B5EF4-FFF2-40B4-BE49-F238E27FC236}">
                <a16:creationId xmlns:a16="http://schemas.microsoft.com/office/drawing/2014/main" id="{3ABC0595-D305-4C33-8FB8-21D0648AE8EB}"/>
              </a:ext>
            </a:extLst>
          </p:cNvPr>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fr-FR"/>
              <a:t>Click to edit Master text styles</a:t>
            </a:r>
          </a:p>
          <a:p>
            <a:pPr lvl="1"/>
            <a:r>
              <a:rPr lang="en-US" altLang="fr-FR"/>
              <a:t>Second level</a:t>
            </a:r>
          </a:p>
          <a:p>
            <a:pPr lvl="2"/>
            <a:r>
              <a:rPr lang="en-US" altLang="fr-FR"/>
              <a:t>Third level</a:t>
            </a:r>
          </a:p>
          <a:p>
            <a:pPr lvl="3"/>
            <a:r>
              <a:rPr lang="en-US" altLang="fr-FR"/>
              <a:t>Fourth level</a:t>
            </a:r>
          </a:p>
          <a:p>
            <a:pPr lvl="4"/>
            <a:r>
              <a:rPr lang="en-US" altLang="fr-FR"/>
              <a:t>Fifth level</a:t>
            </a:r>
          </a:p>
        </p:txBody>
      </p:sp>
      <p:sp>
        <p:nvSpPr>
          <p:cNvPr id="10" name="Date Placeholder 9">
            <a:extLst>
              <a:ext uri="{FF2B5EF4-FFF2-40B4-BE49-F238E27FC236}">
                <a16:creationId xmlns:a16="http://schemas.microsoft.com/office/drawing/2014/main" id="{4A520F6F-841E-469D-BA91-2E681DAFC0DB}"/>
              </a:ext>
            </a:extLst>
          </p:cNvPr>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smtClean="0">
                <a:solidFill>
                  <a:schemeClr val="tx2">
                    <a:shade val="90000"/>
                  </a:schemeClr>
                </a:solidFill>
                <a:latin typeface="+mn-lt"/>
              </a:defRPr>
            </a:lvl1pPr>
          </a:lstStyle>
          <a:p>
            <a:pPr>
              <a:defRPr/>
            </a:pPr>
            <a:fld id="{E11EB562-CCC0-468C-9694-BF078919AE37}" type="datetimeFigureOut">
              <a:rPr lang="en-US"/>
              <a:pPr>
                <a:defRPr/>
              </a:pPr>
              <a:t>10/11/2025</a:t>
            </a:fld>
            <a:endParaRPr lang="en-GB"/>
          </a:p>
        </p:txBody>
      </p:sp>
      <p:sp>
        <p:nvSpPr>
          <p:cNvPr id="22" name="Footer Placeholder 21">
            <a:extLst>
              <a:ext uri="{FF2B5EF4-FFF2-40B4-BE49-F238E27FC236}">
                <a16:creationId xmlns:a16="http://schemas.microsoft.com/office/drawing/2014/main" id="{D9D4B572-B6A6-4284-8D39-38E2FA33FCB5}"/>
              </a:ext>
            </a:extLst>
          </p:cNvPr>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endParaRPr lang="en-GB"/>
          </a:p>
        </p:txBody>
      </p:sp>
      <p:sp>
        <p:nvSpPr>
          <p:cNvPr id="18" name="Slide Number Placeholder 17">
            <a:extLst>
              <a:ext uri="{FF2B5EF4-FFF2-40B4-BE49-F238E27FC236}">
                <a16:creationId xmlns:a16="http://schemas.microsoft.com/office/drawing/2014/main" id="{E940110A-E2D6-4752-A99B-2E977DF7CBB9}"/>
              </a:ext>
            </a:extLst>
          </p:cNvPr>
          <p:cNvSpPr>
            <a:spLocks noGrp="1"/>
          </p:cNvSpPr>
          <p:nvPr>
            <p:ph type="sldNum" sz="quarter" idx="4"/>
          </p:nvPr>
        </p:nvSpPr>
        <p:spPr>
          <a:xfrm>
            <a:off x="7924800" y="6356350"/>
            <a:ext cx="762000" cy="365125"/>
          </a:xfrm>
          <a:prstGeom prst="rect">
            <a:avLst/>
          </a:prstGeom>
        </p:spPr>
        <p:txBody>
          <a:bodyPr vert="horz" wrap="square" lIns="0" tIns="0" rIns="0" bIns="0" numCol="1" anchor="b" anchorCtr="0" compatLnSpc="1">
            <a:prstTxWarp prst="textNoShape">
              <a:avLst/>
            </a:prstTxWarp>
          </a:bodyPr>
          <a:lstStyle>
            <a:lvl1pPr algn="r">
              <a:defRPr sz="1200">
                <a:solidFill>
                  <a:srgbClr val="045C75"/>
                </a:solidFill>
                <a:latin typeface="Constantia" panose="02030602050306030303" pitchFamily="18" charset="0"/>
              </a:defRPr>
            </a:lvl1pPr>
          </a:lstStyle>
          <a:p>
            <a:fld id="{9CE7C784-55A3-4B85-94F2-148553957FFB}" type="slidenum">
              <a:rPr lang="en-GB" altLang="fr-FR"/>
              <a:pPr/>
              <a:t>‹#›</a:t>
            </a:fld>
            <a:endParaRPr lang="en-GB" altLang="fr-FR"/>
          </a:p>
        </p:txBody>
      </p:sp>
      <p:grpSp>
        <p:nvGrpSpPr>
          <p:cNvPr id="1033" name="Group 1">
            <a:extLst>
              <a:ext uri="{FF2B5EF4-FFF2-40B4-BE49-F238E27FC236}">
                <a16:creationId xmlns:a16="http://schemas.microsoft.com/office/drawing/2014/main" id="{2A6BB7EE-B6DB-41B9-A1DD-03F682A9C76C}"/>
              </a:ext>
            </a:extLst>
          </p:cNvPr>
          <p:cNvGrpSpPr>
            <a:grpSpLocks/>
          </p:cNvGrpSpPr>
          <p:nvPr/>
        </p:nvGrpSpPr>
        <p:grpSpPr bwMode="auto">
          <a:xfrm>
            <a:off x="-19050" y="203200"/>
            <a:ext cx="9180513" cy="647700"/>
            <a:chOff x="-19045" y="216550"/>
            <a:chExt cx="9180548" cy="649224"/>
          </a:xfrm>
        </p:grpSpPr>
        <p:sp>
          <p:nvSpPr>
            <p:cNvPr id="12" name="Freeform 11">
              <a:extLst>
                <a:ext uri="{FF2B5EF4-FFF2-40B4-BE49-F238E27FC236}">
                  <a16:creationId xmlns:a16="http://schemas.microsoft.com/office/drawing/2014/main" id="{CE64CD01-0793-42D1-BF88-97BC0C0644C6}"/>
                </a:ext>
              </a:extLst>
            </p:cNvPr>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3" name="Freeform 12">
              <a:extLst>
                <a:ext uri="{FF2B5EF4-FFF2-40B4-BE49-F238E27FC236}">
                  <a16:creationId xmlns:a16="http://schemas.microsoft.com/office/drawing/2014/main" id="{4BF98AB7-D0EB-41F8-A136-057BD35F92D5}"/>
                </a:ext>
              </a:extLst>
            </p:cNvPr>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grpSp>
    </p:spTree>
  </p:cSld>
  <p:clrMap bg1="lt1" tx1="dk1" bg2="lt2" tx2="dk2" accent1="accent1" accent2="accent2" accent3="accent3" accent4="accent4" accent5="accent5" accent6="accent6" hlink="hlink" folHlink="folHlink"/>
  <p:sldLayoutIdLst>
    <p:sldLayoutId id="2147483707" r:id="rId1"/>
    <p:sldLayoutId id="2147483699" r:id="rId2"/>
    <p:sldLayoutId id="2147483708" r:id="rId3"/>
    <p:sldLayoutId id="2147483700" r:id="rId4"/>
    <p:sldLayoutId id="2147483701" r:id="rId5"/>
    <p:sldLayoutId id="2147483702" r:id="rId6"/>
    <p:sldLayoutId id="2147483703" r:id="rId7"/>
    <p:sldLayoutId id="2147483704" r:id="rId8"/>
    <p:sldLayoutId id="2147483709" r:id="rId9"/>
    <p:sldLayoutId id="2147483705" r:id="rId10"/>
    <p:sldLayoutId id="2147483706" r:id="rId11"/>
  </p:sldLayoutIdLst>
  <p:transition/>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anose="020F0502020204030204" pitchFamily="34" charset="0"/>
        </a:defRPr>
      </a:lvl2pPr>
      <a:lvl3pPr algn="l" rtl="0" fontAlgn="base">
        <a:spcBef>
          <a:spcPct val="0"/>
        </a:spcBef>
        <a:spcAft>
          <a:spcPct val="0"/>
        </a:spcAft>
        <a:defRPr sz="5000">
          <a:solidFill>
            <a:schemeClr val="tx2"/>
          </a:solidFill>
          <a:latin typeface="Calibri" panose="020F0502020204030204" pitchFamily="34" charset="0"/>
        </a:defRPr>
      </a:lvl3pPr>
      <a:lvl4pPr algn="l" rtl="0" fontAlgn="base">
        <a:spcBef>
          <a:spcPct val="0"/>
        </a:spcBef>
        <a:spcAft>
          <a:spcPct val="0"/>
        </a:spcAft>
        <a:defRPr sz="5000">
          <a:solidFill>
            <a:schemeClr val="tx2"/>
          </a:solidFill>
          <a:latin typeface="Calibri" panose="020F0502020204030204" pitchFamily="34" charset="0"/>
        </a:defRPr>
      </a:lvl4pPr>
      <a:lvl5pPr algn="l" rtl="0" fontAlgn="base">
        <a:spcBef>
          <a:spcPct val="0"/>
        </a:spcBef>
        <a:spcAft>
          <a:spcPct val="0"/>
        </a:spcAft>
        <a:defRPr sz="5000">
          <a:solidFill>
            <a:schemeClr val="tx2"/>
          </a:solidFill>
          <a:latin typeface="Calibri" panose="020F0502020204030204" pitchFamily="34" charset="0"/>
        </a:defRPr>
      </a:lvl5pPr>
      <a:lvl6pPr marL="457200" algn="l" rtl="0" fontAlgn="base">
        <a:spcBef>
          <a:spcPct val="0"/>
        </a:spcBef>
        <a:spcAft>
          <a:spcPct val="0"/>
        </a:spcAft>
        <a:defRPr sz="5000">
          <a:solidFill>
            <a:schemeClr val="tx2"/>
          </a:solidFill>
          <a:latin typeface="Calibri" panose="020F0502020204030204" pitchFamily="34" charset="0"/>
        </a:defRPr>
      </a:lvl6pPr>
      <a:lvl7pPr marL="914400" algn="l" rtl="0" fontAlgn="base">
        <a:spcBef>
          <a:spcPct val="0"/>
        </a:spcBef>
        <a:spcAft>
          <a:spcPct val="0"/>
        </a:spcAft>
        <a:defRPr sz="5000">
          <a:solidFill>
            <a:schemeClr val="tx2"/>
          </a:solidFill>
          <a:latin typeface="Calibri" panose="020F0502020204030204" pitchFamily="34" charset="0"/>
        </a:defRPr>
      </a:lvl7pPr>
      <a:lvl8pPr marL="1371600" algn="l" rtl="0" fontAlgn="base">
        <a:spcBef>
          <a:spcPct val="0"/>
        </a:spcBef>
        <a:spcAft>
          <a:spcPct val="0"/>
        </a:spcAft>
        <a:defRPr sz="5000">
          <a:solidFill>
            <a:schemeClr val="tx2"/>
          </a:solidFill>
          <a:latin typeface="Calibri" panose="020F0502020204030204" pitchFamily="34" charset="0"/>
        </a:defRPr>
      </a:lvl8pPr>
      <a:lvl9pPr marL="1828800" algn="l" rtl="0" fontAlgn="base">
        <a:spcBef>
          <a:spcPct val="0"/>
        </a:spcBef>
        <a:spcAft>
          <a:spcPct val="0"/>
        </a:spcAft>
        <a:defRPr sz="5000">
          <a:solidFill>
            <a:schemeClr val="tx2"/>
          </a:solidFill>
          <a:latin typeface="Calibri" panose="020F0502020204030204" pitchFamily="34" charset="0"/>
        </a:defRPr>
      </a:lvl9pPr>
    </p:titleStyle>
    <p:bodyStyle>
      <a:lvl1pPr marL="273050" indent="-273050" algn="l" rtl="0" fontAlgn="base">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E9DEF-6D70-4BC5-92CE-7EBC4AF71E4A}"/>
              </a:ext>
            </a:extLst>
          </p:cNvPr>
          <p:cNvSpPr>
            <a:spLocks noGrp="1"/>
          </p:cNvSpPr>
          <p:nvPr>
            <p:ph type="ctrTitle"/>
          </p:nvPr>
        </p:nvSpPr>
        <p:spPr>
          <a:xfrm>
            <a:off x="533400" y="785794"/>
            <a:ext cx="8039128" cy="2414606"/>
          </a:xfrm>
        </p:spPr>
        <p:txBody>
          <a:bodyPr>
            <a:normAutofit/>
          </a:bodyPr>
          <a:lstStyle/>
          <a:p>
            <a:pPr algn="ctr" fontAlgn="auto">
              <a:spcAft>
                <a:spcPts val="0"/>
              </a:spcAft>
              <a:defRPr/>
            </a:pPr>
            <a:r>
              <a:rPr lang="en-GB" sz="6000" dirty="0">
                <a:solidFill>
                  <a:srgbClr val="FF0000"/>
                </a:solidFill>
              </a:rPr>
              <a:t>“The Gifts of the Spirit”</a:t>
            </a:r>
            <a:br>
              <a:rPr lang="en-GB" sz="6000" dirty="0">
                <a:solidFill>
                  <a:srgbClr val="FF0000"/>
                </a:solidFill>
              </a:rPr>
            </a:br>
            <a:r>
              <a:rPr lang="en-GB" sz="6000" dirty="0">
                <a:solidFill>
                  <a:srgbClr val="FF0000"/>
                </a:solidFill>
              </a:rPr>
              <a:t>“The Tools of Our Trade”</a:t>
            </a:r>
            <a:endParaRPr lang="en-GB" sz="6000" dirty="0">
              <a:solidFill>
                <a:srgbClr val="CEE59B"/>
              </a:solidFill>
            </a:endParaRPr>
          </a:p>
        </p:txBody>
      </p:sp>
      <p:sp>
        <p:nvSpPr>
          <p:cNvPr id="3" name="Subtitle 2">
            <a:extLst>
              <a:ext uri="{FF2B5EF4-FFF2-40B4-BE49-F238E27FC236}">
                <a16:creationId xmlns:a16="http://schemas.microsoft.com/office/drawing/2014/main" id="{4A0A515A-1598-4D30-8AD3-9E05D526A392}"/>
              </a:ext>
            </a:extLst>
          </p:cNvPr>
          <p:cNvSpPr>
            <a:spLocks noGrp="1"/>
          </p:cNvSpPr>
          <p:nvPr>
            <p:ph type="subTitle" idx="1"/>
          </p:nvPr>
        </p:nvSpPr>
        <p:spPr>
          <a:xfrm>
            <a:off x="1071563" y="3571875"/>
            <a:ext cx="7072312" cy="2500313"/>
          </a:xfrm>
        </p:spPr>
        <p:txBody>
          <a:bodyPr>
            <a:normAutofit/>
          </a:bodyPr>
          <a:lstStyle/>
          <a:p>
            <a:pPr marR="0" algn="ctr">
              <a:lnSpc>
                <a:spcPct val="90000"/>
              </a:lnSpc>
              <a:spcBef>
                <a:spcPct val="0"/>
              </a:spcBef>
            </a:pPr>
            <a:r>
              <a:rPr lang="en-GB" altLang="fr-FR" sz="4800" b="1" dirty="0">
                <a:solidFill>
                  <a:srgbClr val="FFFF00"/>
                </a:solidFill>
                <a:effectLst>
                  <a:outerShdw blurRad="38100" dist="38100" dir="2700000" algn="tl">
                    <a:srgbClr val="FFFFFF"/>
                  </a:outerShdw>
                </a:effectLst>
                <a:latin typeface="Calibri" panose="020F0502020204030204" pitchFamily="34" charset="0"/>
              </a:rPr>
              <a:t>2025</a:t>
            </a:r>
          </a:p>
          <a:p>
            <a:pPr marR="0" algn="ctr">
              <a:lnSpc>
                <a:spcPct val="90000"/>
              </a:lnSpc>
              <a:spcBef>
                <a:spcPct val="0"/>
              </a:spcBef>
            </a:pPr>
            <a:r>
              <a:rPr lang="en-GB" altLang="fr-FR" sz="4800" b="1" dirty="0">
                <a:solidFill>
                  <a:srgbClr val="FFFF00"/>
                </a:solidFill>
                <a:effectLst>
                  <a:outerShdw blurRad="38100" dist="38100" dir="2700000" algn="tl">
                    <a:srgbClr val="FFFFFF"/>
                  </a:outerShdw>
                </a:effectLst>
                <a:latin typeface="Calibri" panose="020F0502020204030204" pitchFamily="34" charset="0"/>
              </a:rPr>
              <a:t>Introduction to the Series</a:t>
            </a:r>
          </a:p>
          <a:p>
            <a:pPr marR="0" algn="ctr">
              <a:lnSpc>
                <a:spcPct val="90000"/>
              </a:lnSpc>
              <a:spcBef>
                <a:spcPct val="0"/>
              </a:spcBef>
            </a:pPr>
            <a:r>
              <a:rPr lang="en-GB" altLang="fr-FR" sz="4800" b="1" dirty="0">
                <a:solidFill>
                  <a:srgbClr val="FFFF00"/>
                </a:solidFill>
                <a:effectLst>
                  <a:outerShdw blurRad="38100" dist="38100" dir="2700000" algn="tl">
                    <a:srgbClr val="FFFFFF"/>
                  </a:outerShdw>
                </a:effectLst>
                <a:latin typeface="Calibri" panose="020F0502020204030204" pitchFamily="34" charset="0"/>
              </a:rPr>
              <a:t>By Andy Acreman</a:t>
            </a:r>
          </a:p>
          <a:p>
            <a:pPr marR="0">
              <a:lnSpc>
                <a:spcPct val="90000"/>
              </a:lnSpc>
            </a:pPr>
            <a:endParaRPr lang="en-GB" altLang="fr-FR" sz="3300" b="1" dirty="0">
              <a:solidFill>
                <a:srgbClr val="FF0000"/>
              </a:solidFill>
              <a:latin typeface="Arial" panose="020B0604020202020204" pitchFamily="34" charset="0"/>
              <a:cs typeface="Arial" panose="020B0604020202020204" pitchFamily="34" charset="0"/>
            </a:endParaRPr>
          </a:p>
          <a:p>
            <a:pPr marR="0">
              <a:lnSpc>
                <a:spcPct val="90000"/>
              </a:lnSpc>
            </a:pPr>
            <a:endParaRPr lang="en-GB" altLang="fr-FR" sz="3300" b="1" dirty="0">
              <a:solidFill>
                <a:srgbClr val="FF0000"/>
              </a:solidFill>
              <a:latin typeface="Arial" panose="020B0604020202020204" pitchFamily="34" charset="0"/>
              <a:cs typeface="Arial" panose="020B0604020202020204" pitchFamily="34" charset="0"/>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5C6FC3-A49F-CA18-B180-9CD29384371A}"/>
            </a:ext>
          </a:extLst>
        </p:cNvPr>
        <p:cNvGrpSpPr/>
        <p:nvPr/>
      </p:nvGrpSpPr>
      <p:grpSpPr>
        <a:xfrm>
          <a:off x="0" y="0"/>
          <a:ext cx="0" cy="0"/>
          <a:chOff x="0" y="0"/>
          <a:chExt cx="0" cy="0"/>
        </a:xfrm>
      </p:grpSpPr>
      <p:sp>
        <p:nvSpPr>
          <p:cNvPr id="6146" name="Title 1">
            <a:extLst>
              <a:ext uri="{FF2B5EF4-FFF2-40B4-BE49-F238E27FC236}">
                <a16:creationId xmlns:a16="http://schemas.microsoft.com/office/drawing/2014/main" id="{9D516CEF-37FC-8A2D-731D-2C793AD34706}"/>
              </a:ext>
            </a:extLst>
          </p:cNvPr>
          <p:cNvSpPr>
            <a:spLocks noGrp="1"/>
          </p:cNvSpPr>
          <p:nvPr>
            <p:ph type="title"/>
          </p:nvPr>
        </p:nvSpPr>
        <p:spPr>
          <a:xfrm>
            <a:off x="457200" y="476673"/>
            <a:ext cx="8229600" cy="648071"/>
          </a:xfrm>
        </p:spPr>
        <p:txBody>
          <a:bodyPr/>
          <a:lstStyle/>
          <a:p>
            <a:pPr algn="ctr"/>
            <a:r>
              <a:rPr lang="en-GB" altLang="fr-FR" sz="4000" b="1" dirty="0">
                <a:solidFill>
                  <a:srgbClr val="0070C0"/>
                </a:solidFill>
              </a:rPr>
              <a:t>5. A Workman’s Tools</a:t>
            </a:r>
          </a:p>
        </p:txBody>
      </p:sp>
      <p:pic>
        <p:nvPicPr>
          <p:cNvPr id="4" name="Content Placeholder 3" descr="A collage of tools&#10;&#10;AI-generated content may be incorrect.">
            <a:extLst>
              <a:ext uri="{FF2B5EF4-FFF2-40B4-BE49-F238E27FC236}">
                <a16:creationId xmlns:a16="http://schemas.microsoft.com/office/drawing/2014/main" id="{0D2EEACA-12FD-76B4-515B-E8C34E2BB55F}"/>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23526" y="1278990"/>
            <a:ext cx="3600000" cy="5400000"/>
          </a:xfrm>
        </p:spPr>
      </p:pic>
      <p:pic>
        <p:nvPicPr>
          <p:cNvPr id="6" name="Picture 5" descr="A collection of different tools&#10;&#10;AI-generated content may be incorrect.">
            <a:extLst>
              <a:ext uri="{FF2B5EF4-FFF2-40B4-BE49-F238E27FC236}">
                <a16:creationId xmlns:a16="http://schemas.microsoft.com/office/drawing/2014/main" id="{C31F9249-AF2D-32AE-D404-DCF42435F3F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83968" y="1324977"/>
            <a:ext cx="4248471" cy="5288553"/>
          </a:xfrm>
          <a:prstGeom prst="rect">
            <a:avLst/>
          </a:prstGeom>
          <a:ln w="63500">
            <a:solidFill>
              <a:srgbClr val="FF0000"/>
            </a:solidFill>
          </a:ln>
        </p:spPr>
      </p:pic>
    </p:spTree>
    <p:extLst>
      <p:ext uri="{BB962C8B-B14F-4D97-AF65-F5344CB8AC3E}">
        <p14:creationId xmlns:p14="http://schemas.microsoft.com/office/powerpoint/2010/main" val="88963883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507C2BE5-EE90-405F-939D-4F5657F455DA}"/>
              </a:ext>
            </a:extLst>
          </p:cNvPr>
          <p:cNvSpPr>
            <a:spLocks noGrp="1"/>
          </p:cNvSpPr>
          <p:nvPr>
            <p:ph type="title"/>
          </p:nvPr>
        </p:nvSpPr>
        <p:spPr>
          <a:xfrm>
            <a:off x="457200" y="314958"/>
            <a:ext cx="8229600" cy="648071"/>
          </a:xfrm>
        </p:spPr>
        <p:txBody>
          <a:bodyPr/>
          <a:lstStyle/>
          <a:p>
            <a:pPr algn="ctr"/>
            <a:r>
              <a:rPr lang="en-GB" altLang="fr-FR" sz="4000" b="1" dirty="0">
                <a:solidFill>
                  <a:srgbClr val="0070C0"/>
                </a:solidFill>
              </a:rPr>
              <a:t>6. How Do We Use These Tools?…</a:t>
            </a:r>
          </a:p>
        </p:txBody>
      </p:sp>
      <p:sp>
        <p:nvSpPr>
          <p:cNvPr id="3" name="Subtitle 2">
            <a:extLst>
              <a:ext uri="{FF2B5EF4-FFF2-40B4-BE49-F238E27FC236}">
                <a16:creationId xmlns:a16="http://schemas.microsoft.com/office/drawing/2014/main" id="{5B82F1AB-DBB2-4300-8CB3-6605B9C2BDC7}"/>
              </a:ext>
            </a:extLst>
          </p:cNvPr>
          <p:cNvSpPr>
            <a:spLocks noGrp="1"/>
          </p:cNvSpPr>
          <p:nvPr>
            <p:ph idx="1"/>
          </p:nvPr>
        </p:nvSpPr>
        <p:spPr>
          <a:xfrm>
            <a:off x="457200" y="1052737"/>
            <a:ext cx="8229600" cy="5519514"/>
          </a:xfrm>
        </p:spPr>
        <p:txBody>
          <a:bodyPr/>
          <a:lstStyle/>
          <a:p>
            <a:pPr marL="0" indent="0">
              <a:buNone/>
            </a:pPr>
            <a:r>
              <a:rPr lang="en-GB" altLang="fr-FR" sz="2400" b="1" i="1" baseline="30000" dirty="0">
                <a:solidFill>
                  <a:srgbClr val="0000FF"/>
                </a:solidFill>
                <a:latin typeface="+mj-lt"/>
                <a:cs typeface="Arial" panose="020B0604020202020204" pitchFamily="34" charset="0"/>
              </a:rPr>
              <a:t>31 </a:t>
            </a:r>
            <a:r>
              <a:rPr lang="en-GB" altLang="fr-FR" sz="2400" b="1" i="1" dirty="0">
                <a:solidFill>
                  <a:srgbClr val="0000FF"/>
                </a:solidFill>
                <a:latin typeface="+mj-lt"/>
                <a:cs typeface="Arial" panose="020B0604020202020204" pitchFamily="34" charset="0"/>
              </a:rPr>
              <a:t>Now eagerly desire the greater gifts.  And yet I will show you the most excellent way.  (1 Corinthians 12)</a:t>
            </a:r>
          </a:p>
          <a:p>
            <a:pPr marL="0" indent="0">
              <a:buNone/>
            </a:pPr>
            <a:r>
              <a:rPr lang="en-GB" altLang="fr-FR" sz="2400" b="1" i="1" baseline="30000" dirty="0">
                <a:solidFill>
                  <a:srgbClr val="0000FF"/>
                </a:solidFill>
                <a:latin typeface="+mj-lt"/>
                <a:cs typeface="Arial" panose="020B0604020202020204" pitchFamily="34" charset="0"/>
              </a:rPr>
              <a:t>1 </a:t>
            </a:r>
            <a:r>
              <a:rPr lang="en-GB" altLang="fr-FR" sz="2400" b="1" i="1" dirty="0">
                <a:solidFill>
                  <a:srgbClr val="0000FF"/>
                </a:solidFill>
                <a:latin typeface="+mj-lt"/>
                <a:cs typeface="Arial" panose="020B0604020202020204" pitchFamily="34" charset="0"/>
              </a:rPr>
              <a:t>If I speak in the tongues of men or of angels, but do not have love, I am only a resounding gong or a clanging cymbal. </a:t>
            </a:r>
            <a:r>
              <a:rPr lang="en-GB" altLang="fr-FR" sz="2400" b="1" i="1" baseline="30000" dirty="0">
                <a:solidFill>
                  <a:srgbClr val="0000FF"/>
                </a:solidFill>
                <a:latin typeface="+mj-lt"/>
                <a:cs typeface="Arial" panose="020B0604020202020204" pitchFamily="34" charset="0"/>
              </a:rPr>
              <a:t>2 </a:t>
            </a:r>
            <a:r>
              <a:rPr lang="en-GB" altLang="fr-FR" sz="2400" b="1" i="1" dirty="0">
                <a:solidFill>
                  <a:srgbClr val="0000FF"/>
                </a:solidFill>
                <a:latin typeface="+mj-lt"/>
                <a:cs typeface="Arial" panose="020B0604020202020204" pitchFamily="34" charset="0"/>
              </a:rPr>
              <a:t>If I have the gift of prophecy and can fathom all mysteries and all knowledge, and if I have a faith that can move mountains, but do not have love, I am nothing…</a:t>
            </a:r>
          </a:p>
          <a:p>
            <a:pPr marL="0" indent="0">
              <a:buNone/>
            </a:pPr>
            <a:r>
              <a:rPr lang="en-GB" altLang="fr-FR" sz="2400" b="1" i="1" baseline="30000" dirty="0">
                <a:solidFill>
                  <a:srgbClr val="0000FF"/>
                </a:solidFill>
                <a:latin typeface="+mj-lt"/>
                <a:cs typeface="Arial" panose="020B0604020202020204" pitchFamily="34" charset="0"/>
              </a:rPr>
              <a:t>8 </a:t>
            </a:r>
            <a:r>
              <a:rPr lang="en-GB" altLang="fr-FR" sz="2400" b="1" i="1" dirty="0">
                <a:solidFill>
                  <a:srgbClr val="0000FF"/>
                </a:solidFill>
                <a:latin typeface="+mj-lt"/>
                <a:cs typeface="Arial" panose="020B0604020202020204" pitchFamily="34" charset="0"/>
              </a:rPr>
              <a:t>Love never fails. But where there are prophecies, they will cease; where there are tongues, they will be stilled; where there is knowledge, it will pass away. </a:t>
            </a:r>
            <a:r>
              <a:rPr lang="en-GB" altLang="fr-FR" sz="2400" b="1" i="1" baseline="30000" dirty="0">
                <a:solidFill>
                  <a:srgbClr val="0000FF"/>
                </a:solidFill>
                <a:latin typeface="+mj-lt"/>
                <a:cs typeface="Arial" panose="020B0604020202020204" pitchFamily="34" charset="0"/>
              </a:rPr>
              <a:t>9 </a:t>
            </a:r>
            <a:r>
              <a:rPr lang="en-GB" altLang="fr-FR" sz="2400" b="1" i="1" dirty="0">
                <a:solidFill>
                  <a:srgbClr val="0000FF"/>
                </a:solidFill>
                <a:latin typeface="+mj-lt"/>
                <a:cs typeface="Arial" panose="020B0604020202020204" pitchFamily="34" charset="0"/>
              </a:rPr>
              <a:t>For we know in part and we prophesy in part, </a:t>
            </a:r>
            <a:r>
              <a:rPr lang="en-GB" altLang="fr-FR" sz="2400" b="1" i="1" baseline="30000" dirty="0">
                <a:solidFill>
                  <a:srgbClr val="0000FF"/>
                </a:solidFill>
                <a:latin typeface="+mj-lt"/>
                <a:cs typeface="Arial" panose="020B0604020202020204" pitchFamily="34" charset="0"/>
              </a:rPr>
              <a:t>10 </a:t>
            </a:r>
            <a:r>
              <a:rPr lang="en-GB" altLang="fr-FR" sz="2400" b="1" i="1" dirty="0">
                <a:solidFill>
                  <a:srgbClr val="0000FF"/>
                </a:solidFill>
                <a:latin typeface="+mj-lt"/>
                <a:cs typeface="Arial" panose="020B0604020202020204" pitchFamily="34" charset="0"/>
              </a:rPr>
              <a:t>but when completeness comes, what is in part disappears…   (1 Corinthians 13)</a:t>
            </a:r>
          </a:p>
          <a:p>
            <a:pPr marL="0" indent="0">
              <a:buNone/>
            </a:pPr>
            <a:r>
              <a:rPr lang="en-GB" altLang="fr-FR" sz="2400" b="1" i="1" baseline="30000" dirty="0">
                <a:solidFill>
                  <a:srgbClr val="0000FF"/>
                </a:solidFill>
                <a:latin typeface="+mj-lt"/>
                <a:cs typeface="Arial" panose="020B0604020202020204" pitchFamily="34" charset="0"/>
              </a:rPr>
              <a:t>1 </a:t>
            </a:r>
            <a:r>
              <a:rPr lang="en-GB" altLang="fr-FR" sz="2400" b="1" i="1" dirty="0">
                <a:solidFill>
                  <a:srgbClr val="0000FF"/>
                </a:solidFill>
                <a:latin typeface="+mj-lt"/>
                <a:cs typeface="Arial" panose="020B0604020202020204" pitchFamily="34" charset="0"/>
              </a:rPr>
              <a:t>Follow the way of love and eagerly desire gifts of the Spirit, especially prophecy.   (1 Corinthians 14) </a:t>
            </a:r>
          </a:p>
          <a:p>
            <a:pPr marL="0" indent="0">
              <a:buNone/>
            </a:pPr>
            <a:endParaRPr lang="en-GB" altLang="fr-FR" sz="2400" b="1" dirty="0">
              <a:solidFill>
                <a:srgbClr val="0000FF"/>
              </a:solidFill>
              <a:latin typeface="+mj-lt"/>
              <a:cs typeface="Arial" panose="020B0604020202020204" pitchFamily="34" charset="0"/>
            </a:endParaRPr>
          </a:p>
        </p:txBody>
      </p:sp>
    </p:spTree>
    <p:extLst>
      <p:ext uri="{BB962C8B-B14F-4D97-AF65-F5344CB8AC3E}">
        <p14:creationId xmlns:p14="http://schemas.microsoft.com/office/powerpoint/2010/main" val="426770892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wipe(down)">
                                      <p:cBhvr>
                                        <p:cTn id="23" dur="580">
                                          <p:stCondLst>
                                            <p:cond delay="0"/>
                                          </p:stCondLst>
                                        </p:cTn>
                                        <p:tgtEl>
                                          <p:spTgt spid="3">
                                            <p:txEl>
                                              <p:pRg st="1" end="1"/>
                                            </p:txEl>
                                          </p:spTgt>
                                        </p:tgtEl>
                                      </p:cBhvr>
                                    </p:animEffect>
                                    <p:anim calcmode="lin" valueType="num">
                                      <p:cBhvr>
                                        <p:cTn id="2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xEl>
                                              <p:pRg st="1" end="1"/>
                                            </p:txEl>
                                          </p:spTgt>
                                        </p:tgtEl>
                                      </p:cBhvr>
                                      <p:to x="100000" y="60000"/>
                                    </p:animScale>
                                    <p:animScale>
                                      <p:cBhvr>
                                        <p:cTn id="30" dur="166" decel="50000">
                                          <p:stCondLst>
                                            <p:cond delay="676"/>
                                          </p:stCondLst>
                                        </p:cTn>
                                        <p:tgtEl>
                                          <p:spTgt spid="3">
                                            <p:txEl>
                                              <p:pRg st="1" end="1"/>
                                            </p:txEl>
                                          </p:spTgt>
                                        </p:tgtEl>
                                      </p:cBhvr>
                                      <p:to x="100000" y="100000"/>
                                    </p:animScale>
                                    <p:animScale>
                                      <p:cBhvr>
                                        <p:cTn id="31" dur="26">
                                          <p:stCondLst>
                                            <p:cond delay="1312"/>
                                          </p:stCondLst>
                                        </p:cTn>
                                        <p:tgtEl>
                                          <p:spTgt spid="3">
                                            <p:txEl>
                                              <p:pRg st="1" end="1"/>
                                            </p:txEl>
                                          </p:spTgt>
                                        </p:tgtEl>
                                      </p:cBhvr>
                                      <p:to x="100000" y="80000"/>
                                    </p:animScale>
                                    <p:animScale>
                                      <p:cBhvr>
                                        <p:cTn id="32" dur="166" decel="50000">
                                          <p:stCondLst>
                                            <p:cond delay="1338"/>
                                          </p:stCondLst>
                                        </p:cTn>
                                        <p:tgtEl>
                                          <p:spTgt spid="3">
                                            <p:txEl>
                                              <p:pRg st="1" end="1"/>
                                            </p:txEl>
                                          </p:spTgt>
                                        </p:tgtEl>
                                      </p:cBhvr>
                                      <p:to x="100000" y="100000"/>
                                    </p:animScale>
                                    <p:animScale>
                                      <p:cBhvr>
                                        <p:cTn id="33" dur="26">
                                          <p:stCondLst>
                                            <p:cond delay="1642"/>
                                          </p:stCondLst>
                                        </p:cTn>
                                        <p:tgtEl>
                                          <p:spTgt spid="3">
                                            <p:txEl>
                                              <p:pRg st="1" end="1"/>
                                            </p:txEl>
                                          </p:spTgt>
                                        </p:tgtEl>
                                      </p:cBhvr>
                                      <p:to x="100000" y="90000"/>
                                    </p:animScale>
                                    <p:animScale>
                                      <p:cBhvr>
                                        <p:cTn id="34" dur="166" decel="50000">
                                          <p:stCondLst>
                                            <p:cond delay="1668"/>
                                          </p:stCondLst>
                                        </p:cTn>
                                        <p:tgtEl>
                                          <p:spTgt spid="3">
                                            <p:txEl>
                                              <p:pRg st="1" end="1"/>
                                            </p:txEl>
                                          </p:spTgt>
                                        </p:tgtEl>
                                      </p:cBhvr>
                                      <p:to x="100000" y="100000"/>
                                    </p:animScale>
                                    <p:animScale>
                                      <p:cBhvr>
                                        <p:cTn id="35" dur="26">
                                          <p:stCondLst>
                                            <p:cond delay="1808"/>
                                          </p:stCondLst>
                                        </p:cTn>
                                        <p:tgtEl>
                                          <p:spTgt spid="3">
                                            <p:txEl>
                                              <p:pRg st="1" end="1"/>
                                            </p:txEl>
                                          </p:spTgt>
                                        </p:tgtEl>
                                      </p:cBhvr>
                                      <p:to x="100000" y="95000"/>
                                    </p:animScale>
                                    <p:animScale>
                                      <p:cBhvr>
                                        <p:cTn id="36" dur="166" decel="50000">
                                          <p:stCondLst>
                                            <p:cond delay="1834"/>
                                          </p:stCondLst>
                                        </p:cTn>
                                        <p:tgtEl>
                                          <p:spTgt spid="3">
                                            <p:txEl>
                                              <p:pRg st="1" end="1"/>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3">
                                            <p:txEl>
                                              <p:pRg st="2" end="2"/>
                                            </p:txEl>
                                          </p:spTgt>
                                        </p:tgtEl>
                                        <p:attrNameLst>
                                          <p:attrName>style.visibility</p:attrName>
                                        </p:attrNameLst>
                                      </p:cBhvr>
                                      <p:to>
                                        <p:strVal val="visible"/>
                                      </p:to>
                                    </p:set>
                                    <p:animEffect transition="in" filter="wipe(down)">
                                      <p:cBhvr>
                                        <p:cTn id="39" dur="580">
                                          <p:stCondLst>
                                            <p:cond delay="0"/>
                                          </p:stCondLst>
                                        </p:cTn>
                                        <p:tgtEl>
                                          <p:spTgt spid="3">
                                            <p:txEl>
                                              <p:pRg st="2" end="2"/>
                                            </p:txEl>
                                          </p:spTgt>
                                        </p:tgtEl>
                                      </p:cBhvr>
                                    </p:animEffect>
                                    <p:anim calcmode="lin" valueType="num">
                                      <p:cBhvr>
                                        <p:cTn id="40"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3">
                                            <p:txEl>
                                              <p:pRg st="2" end="2"/>
                                            </p:txEl>
                                          </p:spTgt>
                                        </p:tgtEl>
                                      </p:cBhvr>
                                      <p:to x="100000" y="60000"/>
                                    </p:animScale>
                                    <p:animScale>
                                      <p:cBhvr>
                                        <p:cTn id="46" dur="166" decel="50000">
                                          <p:stCondLst>
                                            <p:cond delay="676"/>
                                          </p:stCondLst>
                                        </p:cTn>
                                        <p:tgtEl>
                                          <p:spTgt spid="3">
                                            <p:txEl>
                                              <p:pRg st="2" end="2"/>
                                            </p:txEl>
                                          </p:spTgt>
                                        </p:tgtEl>
                                      </p:cBhvr>
                                      <p:to x="100000" y="100000"/>
                                    </p:animScale>
                                    <p:animScale>
                                      <p:cBhvr>
                                        <p:cTn id="47" dur="26">
                                          <p:stCondLst>
                                            <p:cond delay="1312"/>
                                          </p:stCondLst>
                                        </p:cTn>
                                        <p:tgtEl>
                                          <p:spTgt spid="3">
                                            <p:txEl>
                                              <p:pRg st="2" end="2"/>
                                            </p:txEl>
                                          </p:spTgt>
                                        </p:tgtEl>
                                      </p:cBhvr>
                                      <p:to x="100000" y="80000"/>
                                    </p:animScale>
                                    <p:animScale>
                                      <p:cBhvr>
                                        <p:cTn id="48" dur="166" decel="50000">
                                          <p:stCondLst>
                                            <p:cond delay="1338"/>
                                          </p:stCondLst>
                                        </p:cTn>
                                        <p:tgtEl>
                                          <p:spTgt spid="3">
                                            <p:txEl>
                                              <p:pRg st="2" end="2"/>
                                            </p:txEl>
                                          </p:spTgt>
                                        </p:tgtEl>
                                      </p:cBhvr>
                                      <p:to x="100000" y="100000"/>
                                    </p:animScale>
                                    <p:animScale>
                                      <p:cBhvr>
                                        <p:cTn id="49" dur="26">
                                          <p:stCondLst>
                                            <p:cond delay="1642"/>
                                          </p:stCondLst>
                                        </p:cTn>
                                        <p:tgtEl>
                                          <p:spTgt spid="3">
                                            <p:txEl>
                                              <p:pRg st="2" end="2"/>
                                            </p:txEl>
                                          </p:spTgt>
                                        </p:tgtEl>
                                      </p:cBhvr>
                                      <p:to x="100000" y="90000"/>
                                    </p:animScale>
                                    <p:animScale>
                                      <p:cBhvr>
                                        <p:cTn id="50" dur="166" decel="50000">
                                          <p:stCondLst>
                                            <p:cond delay="1668"/>
                                          </p:stCondLst>
                                        </p:cTn>
                                        <p:tgtEl>
                                          <p:spTgt spid="3">
                                            <p:txEl>
                                              <p:pRg st="2" end="2"/>
                                            </p:txEl>
                                          </p:spTgt>
                                        </p:tgtEl>
                                      </p:cBhvr>
                                      <p:to x="100000" y="100000"/>
                                    </p:animScale>
                                    <p:animScale>
                                      <p:cBhvr>
                                        <p:cTn id="51" dur="26">
                                          <p:stCondLst>
                                            <p:cond delay="1808"/>
                                          </p:stCondLst>
                                        </p:cTn>
                                        <p:tgtEl>
                                          <p:spTgt spid="3">
                                            <p:txEl>
                                              <p:pRg st="2" end="2"/>
                                            </p:txEl>
                                          </p:spTgt>
                                        </p:tgtEl>
                                      </p:cBhvr>
                                      <p:to x="100000" y="95000"/>
                                    </p:animScale>
                                    <p:animScale>
                                      <p:cBhvr>
                                        <p:cTn id="52" dur="166" decel="50000">
                                          <p:stCondLst>
                                            <p:cond delay="1834"/>
                                          </p:stCondLst>
                                        </p:cTn>
                                        <p:tgtEl>
                                          <p:spTgt spid="3">
                                            <p:txEl>
                                              <p:pRg st="2" end="2"/>
                                            </p:txEl>
                                          </p:spTgt>
                                        </p:tgtEl>
                                      </p:cBhvr>
                                      <p:to x="100000" y="100000"/>
                                    </p:animScale>
                                  </p:childTnLst>
                                </p:cTn>
                              </p:par>
                              <p:par>
                                <p:cTn id="53" presetID="26" presetClass="entr" presetSubtype="0" fill="hold" nodeType="withEffect">
                                  <p:stCondLst>
                                    <p:cond delay="0"/>
                                  </p:stCondLst>
                                  <p:childTnLst>
                                    <p:set>
                                      <p:cBhvr>
                                        <p:cTn id="54" dur="1" fill="hold">
                                          <p:stCondLst>
                                            <p:cond delay="0"/>
                                          </p:stCondLst>
                                        </p:cTn>
                                        <p:tgtEl>
                                          <p:spTgt spid="3">
                                            <p:txEl>
                                              <p:pRg st="3" end="3"/>
                                            </p:txEl>
                                          </p:spTgt>
                                        </p:tgtEl>
                                        <p:attrNameLst>
                                          <p:attrName>style.visibility</p:attrName>
                                        </p:attrNameLst>
                                      </p:cBhvr>
                                      <p:to>
                                        <p:strVal val="visible"/>
                                      </p:to>
                                    </p:set>
                                    <p:animEffect transition="in" filter="wipe(down)">
                                      <p:cBhvr>
                                        <p:cTn id="55" dur="580">
                                          <p:stCondLst>
                                            <p:cond delay="0"/>
                                          </p:stCondLst>
                                        </p:cTn>
                                        <p:tgtEl>
                                          <p:spTgt spid="3">
                                            <p:txEl>
                                              <p:pRg st="3" end="3"/>
                                            </p:txEl>
                                          </p:spTgt>
                                        </p:tgtEl>
                                      </p:cBhvr>
                                    </p:animEffect>
                                    <p:anim calcmode="lin" valueType="num">
                                      <p:cBhvr>
                                        <p:cTn id="56"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1" dur="26">
                                          <p:stCondLst>
                                            <p:cond delay="650"/>
                                          </p:stCondLst>
                                        </p:cTn>
                                        <p:tgtEl>
                                          <p:spTgt spid="3">
                                            <p:txEl>
                                              <p:pRg st="3" end="3"/>
                                            </p:txEl>
                                          </p:spTgt>
                                        </p:tgtEl>
                                      </p:cBhvr>
                                      <p:to x="100000" y="60000"/>
                                    </p:animScale>
                                    <p:animScale>
                                      <p:cBhvr>
                                        <p:cTn id="62" dur="166" decel="50000">
                                          <p:stCondLst>
                                            <p:cond delay="676"/>
                                          </p:stCondLst>
                                        </p:cTn>
                                        <p:tgtEl>
                                          <p:spTgt spid="3">
                                            <p:txEl>
                                              <p:pRg st="3" end="3"/>
                                            </p:txEl>
                                          </p:spTgt>
                                        </p:tgtEl>
                                      </p:cBhvr>
                                      <p:to x="100000" y="100000"/>
                                    </p:animScale>
                                    <p:animScale>
                                      <p:cBhvr>
                                        <p:cTn id="63" dur="26">
                                          <p:stCondLst>
                                            <p:cond delay="1312"/>
                                          </p:stCondLst>
                                        </p:cTn>
                                        <p:tgtEl>
                                          <p:spTgt spid="3">
                                            <p:txEl>
                                              <p:pRg st="3" end="3"/>
                                            </p:txEl>
                                          </p:spTgt>
                                        </p:tgtEl>
                                      </p:cBhvr>
                                      <p:to x="100000" y="80000"/>
                                    </p:animScale>
                                    <p:animScale>
                                      <p:cBhvr>
                                        <p:cTn id="64" dur="166" decel="50000">
                                          <p:stCondLst>
                                            <p:cond delay="1338"/>
                                          </p:stCondLst>
                                        </p:cTn>
                                        <p:tgtEl>
                                          <p:spTgt spid="3">
                                            <p:txEl>
                                              <p:pRg st="3" end="3"/>
                                            </p:txEl>
                                          </p:spTgt>
                                        </p:tgtEl>
                                      </p:cBhvr>
                                      <p:to x="100000" y="100000"/>
                                    </p:animScale>
                                    <p:animScale>
                                      <p:cBhvr>
                                        <p:cTn id="65" dur="26">
                                          <p:stCondLst>
                                            <p:cond delay="1642"/>
                                          </p:stCondLst>
                                        </p:cTn>
                                        <p:tgtEl>
                                          <p:spTgt spid="3">
                                            <p:txEl>
                                              <p:pRg st="3" end="3"/>
                                            </p:txEl>
                                          </p:spTgt>
                                        </p:tgtEl>
                                      </p:cBhvr>
                                      <p:to x="100000" y="90000"/>
                                    </p:animScale>
                                    <p:animScale>
                                      <p:cBhvr>
                                        <p:cTn id="66" dur="166" decel="50000">
                                          <p:stCondLst>
                                            <p:cond delay="1668"/>
                                          </p:stCondLst>
                                        </p:cTn>
                                        <p:tgtEl>
                                          <p:spTgt spid="3">
                                            <p:txEl>
                                              <p:pRg st="3" end="3"/>
                                            </p:txEl>
                                          </p:spTgt>
                                        </p:tgtEl>
                                      </p:cBhvr>
                                      <p:to x="100000" y="100000"/>
                                    </p:animScale>
                                    <p:animScale>
                                      <p:cBhvr>
                                        <p:cTn id="67" dur="26">
                                          <p:stCondLst>
                                            <p:cond delay="1808"/>
                                          </p:stCondLst>
                                        </p:cTn>
                                        <p:tgtEl>
                                          <p:spTgt spid="3">
                                            <p:txEl>
                                              <p:pRg st="3" end="3"/>
                                            </p:txEl>
                                          </p:spTgt>
                                        </p:tgtEl>
                                      </p:cBhvr>
                                      <p:to x="100000" y="95000"/>
                                    </p:animScale>
                                    <p:animScale>
                                      <p:cBhvr>
                                        <p:cTn id="68" dur="166" decel="50000">
                                          <p:stCondLst>
                                            <p:cond delay="1834"/>
                                          </p:stCondLst>
                                        </p:cTn>
                                        <p:tgtEl>
                                          <p:spTgt spid="3">
                                            <p:txEl>
                                              <p:pRg st="3" end="3"/>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507C2BE5-EE90-405F-939D-4F5657F455DA}"/>
              </a:ext>
            </a:extLst>
          </p:cNvPr>
          <p:cNvSpPr>
            <a:spLocks noGrp="1"/>
          </p:cNvSpPr>
          <p:nvPr>
            <p:ph type="title"/>
          </p:nvPr>
        </p:nvSpPr>
        <p:spPr>
          <a:xfrm>
            <a:off x="457200" y="476673"/>
            <a:ext cx="8229600" cy="648071"/>
          </a:xfrm>
        </p:spPr>
        <p:txBody>
          <a:bodyPr/>
          <a:lstStyle/>
          <a:p>
            <a:pPr algn="ctr"/>
            <a:r>
              <a:rPr lang="en-GB" altLang="fr-FR" sz="4000" b="1" dirty="0">
                <a:solidFill>
                  <a:srgbClr val="0070C0"/>
                </a:solidFill>
              </a:rPr>
              <a:t>The Only Way Is Love…</a:t>
            </a:r>
          </a:p>
        </p:txBody>
      </p:sp>
      <p:sp>
        <p:nvSpPr>
          <p:cNvPr id="3" name="Subtitle 2">
            <a:extLst>
              <a:ext uri="{FF2B5EF4-FFF2-40B4-BE49-F238E27FC236}">
                <a16:creationId xmlns:a16="http://schemas.microsoft.com/office/drawing/2014/main" id="{5B82F1AB-DBB2-4300-8CB3-6605B9C2BDC7}"/>
              </a:ext>
            </a:extLst>
          </p:cNvPr>
          <p:cNvSpPr>
            <a:spLocks noGrp="1"/>
          </p:cNvSpPr>
          <p:nvPr>
            <p:ph idx="1"/>
          </p:nvPr>
        </p:nvSpPr>
        <p:spPr>
          <a:xfrm>
            <a:off x="457200" y="1484783"/>
            <a:ext cx="8229600" cy="5087467"/>
          </a:xfrm>
        </p:spPr>
        <p:txBody>
          <a:bodyPr/>
          <a:lstStyle/>
          <a:p>
            <a:r>
              <a:rPr lang="en-GB" altLang="fr-FR" sz="2800" b="1" dirty="0">
                <a:solidFill>
                  <a:srgbClr val="0000FF"/>
                </a:solidFill>
                <a:latin typeface="+mj-lt"/>
                <a:cs typeface="Arial" panose="020B0604020202020204" pitchFamily="34" charset="0"/>
              </a:rPr>
              <a:t>Love is </a:t>
            </a:r>
            <a:r>
              <a:rPr lang="en-GB" altLang="fr-FR" sz="2800" b="1" i="1" dirty="0">
                <a:solidFill>
                  <a:srgbClr val="0000FF"/>
                </a:solidFill>
                <a:latin typeface="+mj-lt"/>
                <a:cs typeface="Arial" panose="020B0604020202020204" pitchFamily="34" charset="0"/>
              </a:rPr>
              <a:t>not </a:t>
            </a:r>
            <a:r>
              <a:rPr lang="en-GB" altLang="fr-FR" sz="2800" b="1" dirty="0">
                <a:solidFill>
                  <a:srgbClr val="0000FF"/>
                </a:solidFill>
                <a:latin typeface="+mj-lt"/>
                <a:cs typeface="Arial" panose="020B0604020202020204" pitchFamily="34" charset="0"/>
              </a:rPr>
              <a:t>an </a:t>
            </a:r>
            <a:r>
              <a:rPr lang="en-GB" altLang="fr-FR" sz="2800" b="1" i="1" dirty="0">
                <a:solidFill>
                  <a:srgbClr val="0000FF"/>
                </a:solidFill>
                <a:latin typeface="+mj-lt"/>
                <a:cs typeface="Arial" panose="020B0604020202020204" pitchFamily="34" charset="0"/>
              </a:rPr>
              <a:t>alternative </a:t>
            </a:r>
            <a:r>
              <a:rPr lang="en-GB" altLang="fr-FR" sz="2800" b="1" dirty="0">
                <a:solidFill>
                  <a:srgbClr val="0000FF"/>
                </a:solidFill>
                <a:latin typeface="+mj-lt"/>
                <a:cs typeface="Arial" panose="020B0604020202020204" pitchFamily="34" charset="0"/>
              </a:rPr>
              <a:t>to the gifts of the Spirit, but the </a:t>
            </a:r>
            <a:r>
              <a:rPr lang="en-GB" altLang="fr-FR" sz="2800" b="1" i="1" dirty="0">
                <a:solidFill>
                  <a:srgbClr val="0000FF"/>
                </a:solidFill>
                <a:latin typeface="+mj-lt"/>
                <a:cs typeface="Arial" panose="020B0604020202020204" pitchFamily="34" charset="0"/>
              </a:rPr>
              <a:t>only </a:t>
            </a:r>
            <a:r>
              <a:rPr lang="en-GB" altLang="fr-FR" sz="2800" b="1" dirty="0">
                <a:solidFill>
                  <a:srgbClr val="0000FF"/>
                </a:solidFill>
                <a:latin typeface="+mj-lt"/>
                <a:cs typeface="Arial" panose="020B0604020202020204" pitchFamily="34" charset="0"/>
              </a:rPr>
              <a:t>way in which they should be exercised</a:t>
            </a:r>
          </a:p>
          <a:p>
            <a:endParaRPr lang="en-GB" altLang="fr-FR" sz="2800" b="1" dirty="0">
              <a:solidFill>
                <a:srgbClr val="0000FF"/>
              </a:solidFill>
              <a:latin typeface="+mj-lt"/>
              <a:cs typeface="Arial" panose="020B0604020202020204" pitchFamily="34" charset="0"/>
            </a:endParaRPr>
          </a:p>
          <a:p>
            <a:r>
              <a:rPr lang="en-GB" altLang="fr-FR" sz="2800" b="1" dirty="0">
                <a:solidFill>
                  <a:srgbClr val="0000FF"/>
                </a:solidFill>
                <a:latin typeface="+mj-lt"/>
                <a:cs typeface="Arial" panose="020B0604020202020204" pitchFamily="34" charset="0"/>
              </a:rPr>
              <a:t>We should exercise these gifts in an attitude of love and respect for one another – it’s not a competition!</a:t>
            </a:r>
          </a:p>
          <a:p>
            <a:endParaRPr lang="en-GB" altLang="fr-FR" sz="2800" b="1" dirty="0">
              <a:solidFill>
                <a:srgbClr val="0000FF"/>
              </a:solidFill>
              <a:latin typeface="+mj-lt"/>
              <a:cs typeface="Arial" panose="020B0604020202020204" pitchFamily="34" charset="0"/>
            </a:endParaRPr>
          </a:p>
          <a:p>
            <a:r>
              <a:rPr lang="en-GB" altLang="fr-FR" sz="2800" b="1" dirty="0">
                <a:solidFill>
                  <a:srgbClr val="0000FF"/>
                </a:solidFill>
                <a:latin typeface="+mj-lt"/>
                <a:cs typeface="Arial" panose="020B0604020202020204" pitchFamily="34" charset="0"/>
              </a:rPr>
              <a:t>These gifts will </a:t>
            </a:r>
            <a:r>
              <a:rPr lang="en-GB" altLang="fr-FR" sz="2800" b="1" i="1" dirty="0">
                <a:solidFill>
                  <a:srgbClr val="0000FF"/>
                </a:solidFill>
                <a:latin typeface="+mj-lt"/>
                <a:cs typeface="Arial" panose="020B0604020202020204" pitchFamily="34" charset="0"/>
              </a:rPr>
              <a:t>not</a:t>
            </a:r>
            <a:r>
              <a:rPr lang="en-GB" altLang="fr-FR" sz="2800" b="1" dirty="0">
                <a:solidFill>
                  <a:srgbClr val="0000FF"/>
                </a:solidFill>
                <a:latin typeface="+mj-lt"/>
                <a:cs typeface="Arial" panose="020B0604020202020204" pitchFamily="34" charset="0"/>
              </a:rPr>
              <a:t> last for ever – but love </a:t>
            </a:r>
            <a:r>
              <a:rPr lang="en-GB" altLang="fr-FR" sz="2800" b="1" i="1" dirty="0">
                <a:solidFill>
                  <a:srgbClr val="0000FF"/>
                </a:solidFill>
                <a:latin typeface="+mj-lt"/>
                <a:cs typeface="Arial" panose="020B0604020202020204" pitchFamily="34" charset="0"/>
              </a:rPr>
              <a:t>will</a:t>
            </a:r>
            <a:r>
              <a:rPr lang="en-GB" altLang="fr-FR" sz="2800" b="1" dirty="0">
                <a:solidFill>
                  <a:srgbClr val="0000FF"/>
                </a:solidFill>
                <a:latin typeface="+mj-lt"/>
                <a:cs typeface="Arial" panose="020B0604020202020204" pitchFamily="34" charset="0"/>
              </a:rPr>
              <a:t> </a:t>
            </a:r>
          </a:p>
          <a:p>
            <a:pPr marL="0" indent="0">
              <a:buNone/>
            </a:pPr>
            <a:endParaRPr lang="en-GB" altLang="fr-FR" sz="2800" b="1" dirty="0">
              <a:solidFill>
                <a:srgbClr val="0000FF"/>
              </a:solidFill>
              <a:latin typeface="+mj-lt"/>
              <a:cs typeface="Arial" panose="020B0604020202020204" pitchFamily="34" charset="0"/>
            </a:endParaRPr>
          </a:p>
        </p:txBody>
      </p:sp>
    </p:spTree>
    <p:extLst>
      <p:ext uri="{BB962C8B-B14F-4D97-AF65-F5344CB8AC3E}">
        <p14:creationId xmlns:p14="http://schemas.microsoft.com/office/powerpoint/2010/main" val="47055682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wipe(down)">
                                      <p:cBhvr>
                                        <p:cTn id="25" dur="580">
                                          <p:stCondLst>
                                            <p:cond delay="0"/>
                                          </p:stCondLst>
                                        </p:cTn>
                                        <p:tgtEl>
                                          <p:spTgt spid="3">
                                            <p:txEl>
                                              <p:pRg st="2" end="2"/>
                                            </p:txEl>
                                          </p:spTgt>
                                        </p:tgtEl>
                                      </p:cBhvr>
                                    </p:animEffect>
                                    <p:anim calcmode="lin" valueType="num">
                                      <p:cBhvr>
                                        <p:cTn id="26"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2" end="2"/>
                                            </p:txEl>
                                          </p:spTgt>
                                        </p:tgtEl>
                                      </p:cBhvr>
                                      <p:to x="100000" y="60000"/>
                                    </p:animScale>
                                    <p:animScale>
                                      <p:cBhvr>
                                        <p:cTn id="32" dur="166" decel="50000">
                                          <p:stCondLst>
                                            <p:cond delay="676"/>
                                          </p:stCondLst>
                                        </p:cTn>
                                        <p:tgtEl>
                                          <p:spTgt spid="3">
                                            <p:txEl>
                                              <p:pRg st="2" end="2"/>
                                            </p:txEl>
                                          </p:spTgt>
                                        </p:tgtEl>
                                      </p:cBhvr>
                                      <p:to x="100000" y="100000"/>
                                    </p:animScale>
                                    <p:animScale>
                                      <p:cBhvr>
                                        <p:cTn id="33" dur="26">
                                          <p:stCondLst>
                                            <p:cond delay="1312"/>
                                          </p:stCondLst>
                                        </p:cTn>
                                        <p:tgtEl>
                                          <p:spTgt spid="3">
                                            <p:txEl>
                                              <p:pRg st="2" end="2"/>
                                            </p:txEl>
                                          </p:spTgt>
                                        </p:tgtEl>
                                      </p:cBhvr>
                                      <p:to x="100000" y="80000"/>
                                    </p:animScale>
                                    <p:animScale>
                                      <p:cBhvr>
                                        <p:cTn id="34" dur="166" decel="50000">
                                          <p:stCondLst>
                                            <p:cond delay="1338"/>
                                          </p:stCondLst>
                                        </p:cTn>
                                        <p:tgtEl>
                                          <p:spTgt spid="3">
                                            <p:txEl>
                                              <p:pRg st="2" end="2"/>
                                            </p:txEl>
                                          </p:spTgt>
                                        </p:tgtEl>
                                      </p:cBhvr>
                                      <p:to x="100000" y="100000"/>
                                    </p:animScale>
                                    <p:animScale>
                                      <p:cBhvr>
                                        <p:cTn id="35" dur="26">
                                          <p:stCondLst>
                                            <p:cond delay="1642"/>
                                          </p:stCondLst>
                                        </p:cTn>
                                        <p:tgtEl>
                                          <p:spTgt spid="3">
                                            <p:txEl>
                                              <p:pRg st="2" end="2"/>
                                            </p:txEl>
                                          </p:spTgt>
                                        </p:tgtEl>
                                      </p:cBhvr>
                                      <p:to x="100000" y="90000"/>
                                    </p:animScale>
                                    <p:animScale>
                                      <p:cBhvr>
                                        <p:cTn id="36" dur="166" decel="50000">
                                          <p:stCondLst>
                                            <p:cond delay="1668"/>
                                          </p:stCondLst>
                                        </p:cTn>
                                        <p:tgtEl>
                                          <p:spTgt spid="3">
                                            <p:txEl>
                                              <p:pRg st="2" end="2"/>
                                            </p:txEl>
                                          </p:spTgt>
                                        </p:tgtEl>
                                      </p:cBhvr>
                                      <p:to x="100000" y="100000"/>
                                    </p:animScale>
                                    <p:animScale>
                                      <p:cBhvr>
                                        <p:cTn id="37" dur="26">
                                          <p:stCondLst>
                                            <p:cond delay="1808"/>
                                          </p:stCondLst>
                                        </p:cTn>
                                        <p:tgtEl>
                                          <p:spTgt spid="3">
                                            <p:txEl>
                                              <p:pRg st="2" end="2"/>
                                            </p:txEl>
                                          </p:spTgt>
                                        </p:tgtEl>
                                      </p:cBhvr>
                                      <p:to x="100000" y="95000"/>
                                    </p:animScale>
                                    <p:animScale>
                                      <p:cBhvr>
                                        <p:cTn id="38" dur="166" decel="50000">
                                          <p:stCondLst>
                                            <p:cond delay="1834"/>
                                          </p:stCondLst>
                                        </p:cTn>
                                        <p:tgtEl>
                                          <p:spTgt spid="3">
                                            <p:txEl>
                                              <p:pRg st="2" end="2"/>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Effect transition="in" filter="wipe(down)">
                                      <p:cBhvr>
                                        <p:cTn id="43" dur="580">
                                          <p:stCondLst>
                                            <p:cond delay="0"/>
                                          </p:stCondLst>
                                        </p:cTn>
                                        <p:tgtEl>
                                          <p:spTgt spid="3">
                                            <p:txEl>
                                              <p:pRg st="4" end="4"/>
                                            </p:txEl>
                                          </p:spTgt>
                                        </p:tgtEl>
                                      </p:cBhvr>
                                    </p:animEffect>
                                    <p:anim calcmode="lin" valueType="num">
                                      <p:cBhvr>
                                        <p:cTn id="44"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4" end="4"/>
                                            </p:txEl>
                                          </p:spTgt>
                                        </p:tgtEl>
                                      </p:cBhvr>
                                      <p:to x="100000" y="60000"/>
                                    </p:animScale>
                                    <p:animScale>
                                      <p:cBhvr>
                                        <p:cTn id="50" dur="166" decel="50000">
                                          <p:stCondLst>
                                            <p:cond delay="676"/>
                                          </p:stCondLst>
                                        </p:cTn>
                                        <p:tgtEl>
                                          <p:spTgt spid="3">
                                            <p:txEl>
                                              <p:pRg st="4" end="4"/>
                                            </p:txEl>
                                          </p:spTgt>
                                        </p:tgtEl>
                                      </p:cBhvr>
                                      <p:to x="100000" y="100000"/>
                                    </p:animScale>
                                    <p:animScale>
                                      <p:cBhvr>
                                        <p:cTn id="51" dur="26">
                                          <p:stCondLst>
                                            <p:cond delay="1312"/>
                                          </p:stCondLst>
                                        </p:cTn>
                                        <p:tgtEl>
                                          <p:spTgt spid="3">
                                            <p:txEl>
                                              <p:pRg st="4" end="4"/>
                                            </p:txEl>
                                          </p:spTgt>
                                        </p:tgtEl>
                                      </p:cBhvr>
                                      <p:to x="100000" y="80000"/>
                                    </p:animScale>
                                    <p:animScale>
                                      <p:cBhvr>
                                        <p:cTn id="52" dur="166" decel="50000">
                                          <p:stCondLst>
                                            <p:cond delay="1338"/>
                                          </p:stCondLst>
                                        </p:cTn>
                                        <p:tgtEl>
                                          <p:spTgt spid="3">
                                            <p:txEl>
                                              <p:pRg st="4" end="4"/>
                                            </p:txEl>
                                          </p:spTgt>
                                        </p:tgtEl>
                                      </p:cBhvr>
                                      <p:to x="100000" y="100000"/>
                                    </p:animScale>
                                    <p:animScale>
                                      <p:cBhvr>
                                        <p:cTn id="53" dur="26">
                                          <p:stCondLst>
                                            <p:cond delay="1642"/>
                                          </p:stCondLst>
                                        </p:cTn>
                                        <p:tgtEl>
                                          <p:spTgt spid="3">
                                            <p:txEl>
                                              <p:pRg st="4" end="4"/>
                                            </p:txEl>
                                          </p:spTgt>
                                        </p:tgtEl>
                                      </p:cBhvr>
                                      <p:to x="100000" y="90000"/>
                                    </p:animScale>
                                    <p:animScale>
                                      <p:cBhvr>
                                        <p:cTn id="54" dur="166" decel="50000">
                                          <p:stCondLst>
                                            <p:cond delay="1668"/>
                                          </p:stCondLst>
                                        </p:cTn>
                                        <p:tgtEl>
                                          <p:spTgt spid="3">
                                            <p:txEl>
                                              <p:pRg st="4" end="4"/>
                                            </p:txEl>
                                          </p:spTgt>
                                        </p:tgtEl>
                                      </p:cBhvr>
                                      <p:to x="100000" y="100000"/>
                                    </p:animScale>
                                    <p:animScale>
                                      <p:cBhvr>
                                        <p:cTn id="55" dur="26">
                                          <p:stCondLst>
                                            <p:cond delay="1808"/>
                                          </p:stCondLst>
                                        </p:cTn>
                                        <p:tgtEl>
                                          <p:spTgt spid="3">
                                            <p:txEl>
                                              <p:pRg st="4" end="4"/>
                                            </p:txEl>
                                          </p:spTgt>
                                        </p:tgtEl>
                                      </p:cBhvr>
                                      <p:to x="100000" y="95000"/>
                                    </p:animScale>
                                    <p:animScale>
                                      <p:cBhvr>
                                        <p:cTn id="56" dur="166" decel="50000">
                                          <p:stCondLst>
                                            <p:cond delay="1834"/>
                                          </p:stCondLst>
                                        </p:cTn>
                                        <p:tgtEl>
                                          <p:spTgt spid="3">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507C2BE5-EE90-405F-939D-4F5657F455DA}"/>
              </a:ext>
            </a:extLst>
          </p:cNvPr>
          <p:cNvSpPr>
            <a:spLocks noGrp="1"/>
          </p:cNvSpPr>
          <p:nvPr>
            <p:ph type="title"/>
          </p:nvPr>
        </p:nvSpPr>
        <p:spPr>
          <a:xfrm>
            <a:off x="457200" y="260648"/>
            <a:ext cx="8229600" cy="648071"/>
          </a:xfrm>
        </p:spPr>
        <p:txBody>
          <a:bodyPr/>
          <a:lstStyle/>
          <a:p>
            <a:pPr algn="ctr"/>
            <a:r>
              <a:rPr lang="en-GB" altLang="fr-FR" sz="4000" b="1" dirty="0">
                <a:solidFill>
                  <a:srgbClr val="0070C0"/>
                </a:solidFill>
              </a:rPr>
              <a:t>Categories of Gift - 1…</a:t>
            </a:r>
          </a:p>
        </p:txBody>
      </p:sp>
      <p:sp>
        <p:nvSpPr>
          <p:cNvPr id="3" name="Subtitle 2">
            <a:extLst>
              <a:ext uri="{FF2B5EF4-FFF2-40B4-BE49-F238E27FC236}">
                <a16:creationId xmlns:a16="http://schemas.microsoft.com/office/drawing/2014/main" id="{5B82F1AB-DBB2-4300-8CB3-6605B9C2BDC7}"/>
              </a:ext>
            </a:extLst>
          </p:cNvPr>
          <p:cNvSpPr>
            <a:spLocks noGrp="1"/>
          </p:cNvSpPr>
          <p:nvPr>
            <p:ph idx="1"/>
          </p:nvPr>
        </p:nvSpPr>
        <p:spPr>
          <a:xfrm>
            <a:off x="457200" y="980728"/>
            <a:ext cx="8229600" cy="5832648"/>
          </a:xfrm>
        </p:spPr>
        <p:txBody>
          <a:bodyPr/>
          <a:lstStyle/>
          <a:p>
            <a:r>
              <a:rPr lang="en-GB" altLang="fr-FR" sz="2800" b="1" dirty="0">
                <a:solidFill>
                  <a:srgbClr val="FF0000"/>
                </a:solidFill>
                <a:latin typeface="+mj-lt"/>
                <a:cs typeface="Arial" panose="020B0604020202020204" pitchFamily="34" charset="0"/>
              </a:rPr>
              <a:t>Gifts of Revelation (through our thoughts):</a:t>
            </a:r>
          </a:p>
          <a:p>
            <a:pPr lvl="1"/>
            <a:r>
              <a:rPr lang="en-GB" altLang="fr-FR" b="1" dirty="0">
                <a:solidFill>
                  <a:srgbClr val="0000FF"/>
                </a:solidFill>
                <a:latin typeface="+mj-lt"/>
              </a:rPr>
              <a:t>Message of wisdom</a:t>
            </a:r>
          </a:p>
          <a:p>
            <a:pPr lvl="1"/>
            <a:r>
              <a:rPr lang="en-GB" altLang="fr-FR" sz="2600" b="1" dirty="0">
                <a:solidFill>
                  <a:srgbClr val="0000FF"/>
                </a:solidFill>
                <a:latin typeface="+mj-lt"/>
                <a:cs typeface="Arial" panose="020B0604020202020204" pitchFamily="34" charset="0"/>
              </a:rPr>
              <a:t>Message of knowledge</a:t>
            </a:r>
          </a:p>
          <a:p>
            <a:pPr lvl="1"/>
            <a:r>
              <a:rPr lang="en-GB" altLang="fr-FR" sz="2600" b="1" dirty="0">
                <a:solidFill>
                  <a:srgbClr val="0000FF"/>
                </a:solidFill>
                <a:latin typeface="+mj-lt"/>
                <a:cs typeface="Arial" panose="020B0604020202020204" pitchFamily="34" charset="0"/>
              </a:rPr>
              <a:t>Distinguishing between spirits</a:t>
            </a:r>
          </a:p>
          <a:p>
            <a:r>
              <a:rPr lang="en-GB" altLang="fr-FR" sz="2800" b="1" dirty="0">
                <a:solidFill>
                  <a:srgbClr val="FF0000"/>
                </a:solidFill>
                <a:latin typeface="+mj-lt"/>
                <a:cs typeface="Arial" panose="020B0604020202020204" pitchFamily="34" charset="0"/>
              </a:rPr>
              <a:t>Gifts of Declaration (through our voice):</a:t>
            </a:r>
          </a:p>
          <a:p>
            <a:pPr lvl="1"/>
            <a:r>
              <a:rPr lang="en-GB" altLang="fr-FR" sz="2600" b="1" dirty="0">
                <a:solidFill>
                  <a:srgbClr val="0000FF"/>
                </a:solidFill>
                <a:latin typeface="+mj-lt"/>
                <a:cs typeface="Arial" panose="020B0604020202020204" pitchFamily="34" charset="0"/>
              </a:rPr>
              <a:t>Prophecy</a:t>
            </a:r>
          </a:p>
          <a:p>
            <a:pPr lvl="1"/>
            <a:r>
              <a:rPr lang="en-GB" altLang="fr-FR" sz="2600" b="1" dirty="0">
                <a:solidFill>
                  <a:srgbClr val="0000FF"/>
                </a:solidFill>
                <a:latin typeface="+mj-lt"/>
                <a:cs typeface="Arial" panose="020B0604020202020204" pitchFamily="34" charset="0"/>
              </a:rPr>
              <a:t>Tongues</a:t>
            </a:r>
          </a:p>
          <a:p>
            <a:pPr lvl="1"/>
            <a:r>
              <a:rPr lang="en-GB" altLang="fr-FR" sz="2600" b="1" dirty="0">
                <a:solidFill>
                  <a:srgbClr val="0000FF"/>
                </a:solidFill>
                <a:latin typeface="+mj-lt"/>
                <a:cs typeface="Arial" panose="020B0604020202020204" pitchFamily="34" charset="0"/>
              </a:rPr>
              <a:t>Interpretation of tongues</a:t>
            </a:r>
          </a:p>
          <a:p>
            <a:r>
              <a:rPr lang="en-GB" altLang="fr-FR" sz="2800" b="1" dirty="0">
                <a:solidFill>
                  <a:srgbClr val="FF0000"/>
                </a:solidFill>
                <a:latin typeface="+mj-lt"/>
                <a:cs typeface="Arial" panose="020B0604020202020204" pitchFamily="34" charset="0"/>
              </a:rPr>
              <a:t>Gifts of Power (actions):</a:t>
            </a:r>
          </a:p>
          <a:p>
            <a:pPr lvl="1"/>
            <a:r>
              <a:rPr lang="en-GB" altLang="fr-FR" sz="2600" b="1" dirty="0">
                <a:solidFill>
                  <a:srgbClr val="0000FF"/>
                </a:solidFill>
                <a:latin typeface="+mj-lt"/>
                <a:cs typeface="Arial" panose="020B0604020202020204" pitchFamily="34" charset="0"/>
              </a:rPr>
              <a:t>Miracles</a:t>
            </a:r>
          </a:p>
          <a:p>
            <a:pPr lvl="1"/>
            <a:r>
              <a:rPr lang="en-GB" altLang="fr-FR" sz="2600" b="1" dirty="0">
                <a:solidFill>
                  <a:srgbClr val="0000FF"/>
                </a:solidFill>
                <a:latin typeface="+mj-lt"/>
                <a:cs typeface="Arial" panose="020B0604020202020204" pitchFamily="34" charset="0"/>
              </a:rPr>
              <a:t>Healings</a:t>
            </a:r>
          </a:p>
          <a:p>
            <a:pPr lvl="1"/>
            <a:r>
              <a:rPr lang="en-GB" altLang="fr-FR" sz="2600" b="1" dirty="0">
                <a:solidFill>
                  <a:srgbClr val="0000FF"/>
                </a:solidFill>
                <a:latin typeface="+mj-lt"/>
                <a:cs typeface="Arial" panose="020B0604020202020204" pitchFamily="34" charset="0"/>
              </a:rPr>
              <a:t>Faith</a:t>
            </a:r>
          </a:p>
        </p:txBody>
      </p:sp>
    </p:spTree>
    <p:extLst>
      <p:ext uri="{BB962C8B-B14F-4D97-AF65-F5344CB8AC3E}">
        <p14:creationId xmlns:p14="http://schemas.microsoft.com/office/powerpoint/2010/main" val="321430406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wipe(down)">
                                      <p:cBhvr>
                                        <p:cTn id="23" dur="580">
                                          <p:stCondLst>
                                            <p:cond delay="0"/>
                                          </p:stCondLst>
                                        </p:cTn>
                                        <p:tgtEl>
                                          <p:spTgt spid="3">
                                            <p:txEl>
                                              <p:pRg st="1" end="1"/>
                                            </p:txEl>
                                          </p:spTgt>
                                        </p:tgtEl>
                                      </p:cBhvr>
                                    </p:animEffect>
                                    <p:anim calcmode="lin" valueType="num">
                                      <p:cBhvr>
                                        <p:cTn id="2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xEl>
                                              <p:pRg st="1" end="1"/>
                                            </p:txEl>
                                          </p:spTgt>
                                        </p:tgtEl>
                                      </p:cBhvr>
                                      <p:to x="100000" y="60000"/>
                                    </p:animScale>
                                    <p:animScale>
                                      <p:cBhvr>
                                        <p:cTn id="30" dur="166" decel="50000">
                                          <p:stCondLst>
                                            <p:cond delay="676"/>
                                          </p:stCondLst>
                                        </p:cTn>
                                        <p:tgtEl>
                                          <p:spTgt spid="3">
                                            <p:txEl>
                                              <p:pRg st="1" end="1"/>
                                            </p:txEl>
                                          </p:spTgt>
                                        </p:tgtEl>
                                      </p:cBhvr>
                                      <p:to x="100000" y="100000"/>
                                    </p:animScale>
                                    <p:animScale>
                                      <p:cBhvr>
                                        <p:cTn id="31" dur="26">
                                          <p:stCondLst>
                                            <p:cond delay="1312"/>
                                          </p:stCondLst>
                                        </p:cTn>
                                        <p:tgtEl>
                                          <p:spTgt spid="3">
                                            <p:txEl>
                                              <p:pRg st="1" end="1"/>
                                            </p:txEl>
                                          </p:spTgt>
                                        </p:tgtEl>
                                      </p:cBhvr>
                                      <p:to x="100000" y="80000"/>
                                    </p:animScale>
                                    <p:animScale>
                                      <p:cBhvr>
                                        <p:cTn id="32" dur="166" decel="50000">
                                          <p:stCondLst>
                                            <p:cond delay="1338"/>
                                          </p:stCondLst>
                                        </p:cTn>
                                        <p:tgtEl>
                                          <p:spTgt spid="3">
                                            <p:txEl>
                                              <p:pRg st="1" end="1"/>
                                            </p:txEl>
                                          </p:spTgt>
                                        </p:tgtEl>
                                      </p:cBhvr>
                                      <p:to x="100000" y="100000"/>
                                    </p:animScale>
                                    <p:animScale>
                                      <p:cBhvr>
                                        <p:cTn id="33" dur="26">
                                          <p:stCondLst>
                                            <p:cond delay="1642"/>
                                          </p:stCondLst>
                                        </p:cTn>
                                        <p:tgtEl>
                                          <p:spTgt spid="3">
                                            <p:txEl>
                                              <p:pRg st="1" end="1"/>
                                            </p:txEl>
                                          </p:spTgt>
                                        </p:tgtEl>
                                      </p:cBhvr>
                                      <p:to x="100000" y="90000"/>
                                    </p:animScale>
                                    <p:animScale>
                                      <p:cBhvr>
                                        <p:cTn id="34" dur="166" decel="50000">
                                          <p:stCondLst>
                                            <p:cond delay="1668"/>
                                          </p:stCondLst>
                                        </p:cTn>
                                        <p:tgtEl>
                                          <p:spTgt spid="3">
                                            <p:txEl>
                                              <p:pRg st="1" end="1"/>
                                            </p:txEl>
                                          </p:spTgt>
                                        </p:tgtEl>
                                      </p:cBhvr>
                                      <p:to x="100000" y="100000"/>
                                    </p:animScale>
                                    <p:animScale>
                                      <p:cBhvr>
                                        <p:cTn id="35" dur="26">
                                          <p:stCondLst>
                                            <p:cond delay="1808"/>
                                          </p:stCondLst>
                                        </p:cTn>
                                        <p:tgtEl>
                                          <p:spTgt spid="3">
                                            <p:txEl>
                                              <p:pRg st="1" end="1"/>
                                            </p:txEl>
                                          </p:spTgt>
                                        </p:tgtEl>
                                      </p:cBhvr>
                                      <p:to x="100000" y="95000"/>
                                    </p:animScale>
                                    <p:animScale>
                                      <p:cBhvr>
                                        <p:cTn id="36" dur="166" decel="50000">
                                          <p:stCondLst>
                                            <p:cond delay="1834"/>
                                          </p:stCondLst>
                                        </p:cTn>
                                        <p:tgtEl>
                                          <p:spTgt spid="3">
                                            <p:txEl>
                                              <p:pRg st="1" end="1"/>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3">
                                            <p:txEl>
                                              <p:pRg st="2" end="2"/>
                                            </p:txEl>
                                          </p:spTgt>
                                        </p:tgtEl>
                                        <p:attrNameLst>
                                          <p:attrName>style.visibility</p:attrName>
                                        </p:attrNameLst>
                                      </p:cBhvr>
                                      <p:to>
                                        <p:strVal val="visible"/>
                                      </p:to>
                                    </p:set>
                                    <p:animEffect transition="in" filter="wipe(down)">
                                      <p:cBhvr>
                                        <p:cTn id="39" dur="580">
                                          <p:stCondLst>
                                            <p:cond delay="0"/>
                                          </p:stCondLst>
                                        </p:cTn>
                                        <p:tgtEl>
                                          <p:spTgt spid="3">
                                            <p:txEl>
                                              <p:pRg st="2" end="2"/>
                                            </p:txEl>
                                          </p:spTgt>
                                        </p:tgtEl>
                                      </p:cBhvr>
                                    </p:animEffect>
                                    <p:anim calcmode="lin" valueType="num">
                                      <p:cBhvr>
                                        <p:cTn id="40"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3">
                                            <p:txEl>
                                              <p:pRg st="2" end="2"/>
                                            </p:txEl>
                                          </p:spTgt>
                                        </p:tgtEl>
                                      </p:cBhvr>
                                      <p:to x="100000" y="60000"/>
                                    </p:animScale>
                                    <p:animScale>
                                      <p:cBhvr>
                                        <p:cTn id="46" dur="166" decel="50000">
                                          <p:stCondLst>
                                            <p:cond delay="676"/>
                                          </p:stCondLst>
                                        </p:cTn>
                                        <p:tgtEl>
                                          <p:spTgt spid="3">
                                            <p:txEl>
                                              <p:pRg st="2" end="2"/>
                                            </p:txEl>
                                          </p:spTgt>
                                        </p:tgtEl>
                                      </p:cBhvr>
                                      <p:to x="100000" y="100000"/>
                                    </p:animScale>
                                    <p:animScale>
                                      <p:cBhvr>
                                        <p:cTn id="47" dur="26">
                                          <p:stCondLst>
                                            <p:cond delay="1312"/>
                                          </p:stCondLst>
                                        </p:cTn>
                                        <p:tgtEl>
                                          <p:spTgt spid="3">
                                            <p:txEl>
                                              <p:pRg st="2" end="2"/>
                                            </p:txEl>
                                          </p:spTgt>
                                        </p:tgtEl>
                                      </p:cBhvr>
                                      <p:to x="100000" y="80000"/>
                                    </p:animScale>
                                    <p:animScale>
                                      <p:cBhvr>
                                        <p:cTn id="48" dur="166" decel="50000">
                                          <p:stCondLst>
                                            <p:cond delay="1338"/>
                                          </p:stCondLst>
                                        </p:cTn>
                                        <p:tgtEl>
                                          <p:spTgt spid="3">
                                            <p:txEl>
                                              <p:pRg st="2" end="2"/>
                                            </p:txEl>
                                          </p:spTgt>
                                        </p:tgtEl>
                                      </p:cBhvr>
                                      <p:to x="100000" y="100000"/>
                                    </p:animScale>
                                    <p:animScale>
                                      <p:cBhvr>
                                        <p:cTn id="49" dur="26">
                                          <p:stCondLst>
                                            <p:cond delay="1642"/>
                                          </p:stCondLst>
                                        </p:cTn>
                                        <p:tgtEl>
                                          <p:spTgt spid="3">
                                            <p:txEl>
                                              <p:pRg st="2" end="2"/>
                                            </p:txEl>
                                          </p:spTgt>
                                        </p:tgtEl>
                                      </p:cBhvr>
                                      <p:to x="100000" y="90000"/>
                                    </p:animScale>
                                    <p:animScale>
                                      <p:cBhvr>
                                        <p:cTn id="50" dur="166" decel="50000">
                                          <p:stCondLst>
                                            <p:cond delay="1668"/>
                                          </p:stCondLst>
                                        </p:cTn>
                                        <p:tgtEl>
                                          <p:spTgt spid="3">
                                            <p:txEl>
                                              <p:pRg st="2" end="2"/>
                                            </p:txEl>
                                          </p:spTgt>
                                        </p:tgtEl>
                                      </p:cBhvr>
                                      <p:to x="100000" y="100000"/>
                                    </p:animScale>
                                    <p:animScale>
                                      <p:cBhvr>
                                        <p:cTn id="51" dur="26">
                                          <p:stCondLst>
                                            <p:cond delay="1808"/>
                                          </p:stCondLst>
                                        </p:cTn>
                                        <p:tgtEl>
                                          <p:spTgt spid="3">
                                            <p:txEl>
                                              <p:pRg st="2" end="2"/>
                                            </p:txEl>
                                          </p:spTgt>
                                        </p:tgtEl>
                                      </p:cBhvr>
                                      <p:to x="100000" y="95000"/>
                                    </p:animScale>
                                    <p:animScale>
                                      <p:cBhvr>
                                        <p:cTn id="52" dur="166" decel="50000">
                                          <p:stCondLst>
                                            <p:cond delay="1834"/>
                                          </p:stCondLst>
                                        </p:cTn>
                                        <p:tgtEl>
                                          <p:spTgt spid="3">
                                            <p:txEl>
                                              <p:pRg st="2" end="2"/>
                                            </p:txEl>
                                          </p:spTgt>
                                        </p:tgtEl>
                                      </p:cBhvr>
                                      <p:to x="100000" y="100000"/>
                                    </p:animScale>
                                  </p:childTnLst>
                                </p:cTn>
                              </p:par>
                              <p:par>
                                <p:cTn id="53" presetID="26" presetClass="entr" presetSubtype="0" fill="hold" nodeType="withEffect">
                                  <p:stCondLst>
                                    <p:cond delay="0"/>
                                  </p:stCondLst>
                                  <p:childTnLst>
                                    <p:set>
                                      <p:cBhvr>
                                        <p:cTn id="54" dur="1" fill="hold">
                                          <p:stCondLst>
                                            <p:cond delay="0"/>
                                          </p:stCondLst>
                                        </p:cTn>
                                        <p:tgtEl>
                                          <p:spTgt spid="3">
                                            <p:txEl>
                                              <p:pRg st="3" end="3"/>
                                            </p:txEl>
                                          </p:spTgt>
                                        </p:tgtEl>
                                        <p:attrNameLst>
                                          <p:attrName>style.visibility</p:attrName>
                                        </p:attrNameLst>
                                      </p:cBhvr>
                                      <p:to>
                                        <p:strVal val="visible"/>
                                      </p:to>
                                    </p:set>
                                    <p:animEffect transition="in" filter="wipe(down)">
                                      <p:cBhvr>
                                        <p:cTn id="55" dur="580">
                                          <p:stCondLst>
                                            <p:cond delay="0"/>
                                          </p:stCondLst>
                                        </p:cTn>
                                        <p:tgtEl>
                                          <p:spTgt spid="3">
                                            <p:txEl>
                                              <p:pRg st="3" end="3"/>
                                            </p:txEl>
                                          </p:spTgt>
                                        </p:tgtEl>
                                      </p:cBhvr>
                                    </p:animEffect>
                                    <p:anim calcmode="lin" valueType="num">
                                      <p:cBhvr>
                                        <p:cTn id="56"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1" dur="26">
                                          <p:stCondLst>
                                            <p:cond delay="650"/>
                                          </p:stCondLst>
                                        </p:cTn>
                                        <p:tgtEl>
                                          <p:spTgt spid="3">
                                            <p:txEl>
                                              <p:pRg st="3" end="3"/>
                                            </p:txEl>
                                          </p:spTgt>
                                        </p:tgtEl>
                                      </p:cBhvr>
                                      <p:to x="100000" y="60000"/>
                                    </p:animScale>
                                    <p:animScale>
                                      <p:cBhvr>
                                        <p:cTn id="62" dur="166" decel="50000">
                                          <p:stCondLst>
                                            <p:cond delay="676"/>
                                          </p:stCondLst>
                                        </p:cTn>
                                        <p:tgtEl>
                                          <p:spTgt spid="3">
                                            <p:txEl>
                                              <p:pRg st="3" end="3"/>
                                            </p:txEl>
                                          </p:spTgt>
                                        </p:tgtEl>
                                      </p:cBhvr>
                                      <p:to x="100000" y="100000"/>
                                    </p:animScale>
                                    <p:animScale>
                                      <p:cBhvr>
                                        <p:cTn id="63" dur="26">
                                          <p:stCondLst>
                                            <p:cond delay="1312"/>
                                          </p:stCondLst>
                                        </p:cTn>
                                        <p:tgtEl>
                                          <p:spTgt spid="3">
                                            <p:txEl>
                                              <p:pRg st="3" end="3"/>
                                            </p:txEl>
                                          </p:spTgt>
                                        </p:tgtEl>
                                      </p:cBhvr>
                                      <p:to x="100000" y="80000"/>
                                    </p:animScale>
                                    <p:animScale>
                                      <p:cBhvr>
                                        <p:cTn id="64" dur="166" decel="50000">
                                          <p:stCondLst>
                                            <p:cond delay="1338"/>
                                          </p:stCondLst>
                                        </p:cTn>
                                        <p:tgtEl>
                                          <p:spTgt spid="3">
                                            <p:txEl>
                                              <p:pRg st="3" end="3"/>
                                            </p:txEl>
                                          </p:spTgt>
                                        </p:tgtEl>
                                      </p:cBhvr>
                                      <p:to x="100000" y="100000"/>
                                    </p:animScale>
                                    <p:animScale>
                                      <p:cBhvr>
                                        <p:cTn id="65" dur="26">
                                          <p:stCondLst>
                                            <p:cond delay="1642"/>
                                          </p:stCondLst>
                                        </p:cTn>
                                        <p:tgtEl>
                                          <p:spTgt spid="3">
                                            <p:txEl>
                                              <p:pRg st="3" end="3"/>
                                            </p:txEl>
                                          </p:spTgt>
                                        </p:tgtEl>
                                      </p:cBhvr>
                                      <p:to x="100000" y="90000"/>
                                    </p:animScale>
                                    <p:animScale>
                                      <p:cBhvr>
                                        <p:cTn id="66" dur="166" decel="50000">
                                          <p:stCondLst>
                                            <p:cond delay="1668"/>
                                          </p:stCondLst>
                                        </p:cTn>
                                        <p:tgtEl>
                                          <p:spTgt spid="3">
                                            <p:txEl>
                                              <p:pRg st="3" end="3"/>
                                            </p:txEl>
                                          </p:spTgt>
                                        </p:tgtEl>
                                      </p:cBhvr>
                                      <p:to x="100000" y="100000"/>
                                    </p:animScale>
                                    <p:animScale>
                                      <p:cBhvr>
                                        <p:cTn id="67" dur="26">
                                          <p:stCondLst>
                                            <p:cond delay="1808"/>
                                          </p:stCondLst>
                                        </p:cTn>
                                        <p:tgtEl>
                                          <p:spTgt spid="3">
                                            <p:txEl>
                                              <p:pRg st="3" end="3"/>
                                            </p:txEl>
                                          </p:spTgt>
                                        </p:tgtEl>
                                      </p:cBhvr>
                                      <p:to x="100000" y="95000"/>
                                    </p:animScale>
                                    <p:animScale>
                                      <p:cBhvr>
                                        <p:cTn id="68" dur="166" decel="50000">
                                          <p:stCondLst>
                                            <p:cond delay="1834"/>
                                          </p:stCondLst>
                                        </p:cTn>
                                        <p:tgtEl>
                                          <p:spTgt spid="3">
                                            <p:txEl>
                                              <p:pRg st="3" end="3"/>
                                            </p:txEl>
                                          </p:spTgt>
                                        </p:tgtEl>
                                      </p:cBhvr>
                                      <p:to x="100000" y="100000"/>
                                    </p:animScale>
                                  </p:childTnLst>
                                </p:cTn>
                              </p:par>
                            </p:childTnLst>
                          </p:cTn>
                        </p:par>
                      </p:childTnLst>
                    </p:cTn>
                  </p:par>
                  <p:par>
                    <p:cTn id="69" fill="hold">
                      <p:stCondLst>
                        <p:cond delay="indefinite"/>
                      </p:stCondLst>
                      <p:childTnLst>
                        <p:par>
                          <p:cTn id="70" fill="hold">
                            <p:stCondLst>
                              <p:cond delay="0"/>
                            </p:stCondLst>
                            <p:childTnLst>
                              <p:par>
                                <p:cTn id="71" presetID="26" presetClass="entr" presetSubtype="0" fill="hold" nodeType="clickEffect">
                                  <p:stCondLst>
                                    <p:cond delay="0"/>
                                  </p:stCondLst>
                                  <p:childTnLst>
                                    <p:set>
                                      <p:cBhvr>
                                        <p:cTn id="72" dur="1" fill="hold">
                                          <p:stCondLst>
                                            <p:cond delay="0"/>
                                          </p:stCondLst>
                                        </p:cTn>
                                        <p:tgtEl>
                                          <p:spTgt spid="3">
                                            <p:txEl>
                                              <p:pRg st="4" end="4"/>
                                            </p:txEl>
                                          </p:spTgt>
                                        </p:tgtEl>
                                        <p:attrNameLst>
                                          <p:attrName>style.visibility</p:attrName>
                                        </p:attrNameLst>
                                      </p:cBhvr>
                                      <p:to>
                                        <p:strVal val="visible"/>
                                      </p:to>
                                    </p:set>
                                    <p:animEffect transition="in" filter="wipe(down)">
                                      <p:cBhvr>
                                        <p:cTn id="73" dur="580">
                                          <p:stCondLst>
                                            <p:cond delay="0"/>
                                          </p:stCondLst>
                                        </p:cTn>
                                        <p:tgtEl>
                                          <p:spTgt spid="3">
                                            <p:txEl>
                                              <p:pRg st="4" end="4"/>
                                            </p:txEl>
                                          </p:spTgt>
                                        </p:tgtEl>
                                      </p:cBhvr>
                                    </p:animEffect>
                                    <p:anim calcmode="lin" valueType="num">
                                      <p:cBhvr>
                                        <p:cTn id="74"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75"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76"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77"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78"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79" dur="26">
                                          <p:stCondLst>
                                            <p:cond delay="650"/>
                                          </p:stCondLst>
                                        </p:cTn>
                                        <p:tgtEl>
                                          <p:spTgt spid="3">
                                            <p:txEl>
                                              <p:pRg st="4" end="4"/>
                                            </p:txEl>
                                          </p:spTgt>
                                        </p:tgtEl>
                                      </p:cBhvr>
                                      <p:to x="100000" y="60000"/>
                                    </p:animScale>
                                    <p:animScale>
                                      <p:cBhvr>
                                        <p:cTn id="80" dur="166" decel="50000">
                                          <p:stCondLst>
                                            <p:cond delay="676"/>
                                          </p:stCondLst>
                                        </p:cTn>
                                        <p:tgtEl>
                                          <p:spTgt spid="3">
                                            <p:txEl>
                                              <p:pRg st="4" end="4"/>
                                            </p:txEl>
                                          </p:spTgt>
                                        </p:tgtEl>
                                      </p:cBhvr>
                                      <p:to x="100000" y="100000"/>
                                    </p:animScale>
                                    <p:animScale>
                                      <p:cBhvr>
                                        <p:cTn id="81" dur="26">
                                          <p:stCondLst>
                                            <p:cond delay="1312"/>
                                          </p:stCondLst>
                                        </p:cTn>
                                        <p:tgtEl>
                                          <p:spTgt spid="3">
                                            <p:txEl>
                                              <p:pRg st="4" end="4"/>
                                            </p:txEl>
                                          </p:spTgt>
                                        </p:tgtEl>
                                      </p:cBhvr>
                                      <p:to x="100000" y="80000"/>
                                    </p:animScale>
                                    <p:animScale>
                                      <p:cBhvr>
                                        <p:cTn id="82" dur="166" decel="50000">
                                          <p:stCondLst>
                                            <p:cond delay="1338"/>
                                          </p:stCondLst>
                                        </p:cTn>
                                        <p:tgtEl>
                                          <p:spTgt spid="3">
                                            <p:txEl>
                                              <p:pRg st="4" end="4"/>
                                            </p:txEl>
                                          </p:spTgt>
                                        </p:tgtEl>
                                      </p:cBhvr>
                                      <p:to x="100000" y="100000"/>
                                    </p:animScale>
                                    <p:animScale>
                                      <p:cBhvr>
                                        <p:cTn id="83" dur="26">
                                          <p:stCondLst>
                                            <p:cond delay="1642"/>
                                          </p:stCondLst>
                                        </p:cTn>
                                        <p:tgtEl>
                                          <p:spTgt spid="3">
                                            <p:txEl>
                                              <p:pRg st="4" end="4"/>
                                            </p:txEl>
                                          </p:spTgt>
                                        </p:tgtEl>
                                      </p:cBhvr>
                                      <p:to x="100000" y="90000"/>
                                    </p:animScale>
                                    <p:animScale>
                                      <p:cBhvr>
                                        <p:cTn id="84" dur="166" decel="50000">
                                          <p:stCondLst>
                                            <p:cond delay="1668"/>
                                          </p:stCondLst>
                                        </p:cTn>
                                        <p:tgtEl>
                                          <p:spTgt spid="3">
                                            <p:txEl>
                                              <p:pRg st="4" end="4"/>
                                            </p:txEl>
                                          </p:spTgt>
                                        </p:tgtEl>
                                      </p:cBhvr>
                                      <p:to x="100000" y="100000"/>
                                    </p:animScale>
                                    <p:animScale>
                                      <p:cBhvr>
                                        <p:cTn id="85" dur="26">
                                          <p:stCondLst>
                                            <p:cond delay="1808"/>
                                          </p:stCondLst>
                                        </p:cTn>
                                        <p:tgtEl>
                                          <p:spTgt spid="3">
                                            <p:txEl>
                                              <p:pRg st="4" end="4"/>
                                            </p:txEl>
                                          </p:spTgt>
                                        </p:tgtEl>
                                      </p:cBhvr>
                                      <p:to x="100000" y="95000"/>
                                    </p:animScale>
                                    <p:animScale>
                                      <p:cBhvr>
                                        <p:cTn id="86" dur="166" decel="50000">
                                          <p:stCondLst>
                                            <p:cond delay="1834"/>
                                          </p:stCondLst>
                                        </p:cTn>
                                        <p:tgtEl>
                                          <p:spTgt spid="3">
                                            <p:txEl>
                                              <p:pRg st="4" end="4"/>
                                            </p:txEl>
                                          </p:spTgt>
                                        </p:tgtEl>
                                      </p:cBhvr>
                                      <p:to x="100000" y="100000"/>
                                    </p:animScale>
                                  </p:childTnLst>
                                </p:cTn>
                              </p:par>
                              <p:par>
                                <p:cTn id="87" presetID="26" presetClass="entr" presetSubtype="0" fill="hold" nodeType="withEffect">
                                  <p:stCondLst>
                                    <p:cond delay="0"/>
                                  </p:stCondLst>
                                  <p:childTnLst>
                                    <p:set>
                                      <p:cBhvr>
                                        <p:cTn id="88" dur="1" fill="hold">
                                          <p:stCondLst>
                                            <p:cond delay="0"/>
                                          </p:stCondLst>
                                        </p:cTn>
                                        <p:tgtEl>
                                          <p:spTgt spid="3">
                                            <p:txEl>
                                              <p:pRg st="5" end="5"/>
                                            </p:txEl>
                                          </p:spTgt>
                                        </p:tgtEl>
                                        <p:attrNameLst>
                                          <p:attrName>style.visibility</p:attrName>
                                        </p:attrNameLst>
                                      </p:cBhvr>
                                      <p:to>
                                        <p:strVal val="visible"/>
                                      </p:to>
                                    </p:set>
                                    <p:animEffect transition="in" filter="wipe(down)">
                                      <p:cBhvr>
                                        <p:cTn id="89" dur="580">
                                          <p:stCondLst>
                                            <p:cond delay="0"/>
                                          </p:stCondLst>
                                        </p:cTn>
                                        <p:tgtEl>
                                          <p:spTgt spid="3">
                                            <p:txEl>
                                              <p:pRg st="5" end="5"/>
                                            </p:txEl>
                                          </p:spTgt>
                                        </p:tgtEl>
                                      </p:cBhvr>
                                    </p:animEffect>
                                    <p:anim calcmode="lin" valueType="num">
                                      <p:cBhvr>
                                        <p:cTn id="90"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91"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92"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93"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94"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95" dur="26">
                                          <p:stCondLst>
                                            <p:cond delay="650"/>
                                          </p:stCondLst>
                                        </p:cTn>
                                        <p:tgtEl>
                                          <p:spTgt spid="3">
                                            <p:txEl>
                                              <p:pRg st="5" end="5"/>
                                            </p:txEl>
                                          </p:spTgt>
                                        </p:tgtEl>
                                      </p:cBhvr>
                                      <p:to x="100000" y="60000"/>
                                    </p:animScale>
                                    <p:animScale>
                                      <p:cBhvr>
                                        <p:cTn id="96" dur="166" decel="50000">
                                          <p:stCondLst>
                                            <p:cond delay="676"/>
                                          </p:stCondLst>
                                        </p:cTn>
                                        <p:tgtEl>
                                          <p:spTgt spid="3">
                                            <p:txEl>
                                              <p:pRg st="5" end="5"/>
                                            </p:txEl>
                                          </p:spTgt>
                                        </p:tgtEl>
                                      </p:cBhvr>
                                      <p:to x="100000" y="100000"/>
                                    </p:animScale>
                                    <p:animScale>
                                      <p:cBhvr>
                                        <p:cTn id="97" dur="26">
                                          <p:stCondLst>
                                            <p:cond delay="1312"/>
                                          </p:stCondLst>
                                        </p:cTn>
                                        <p:tgtEl>
                                          <p:spTgt spid="3">
                                            <p:txEl>
                                              <p:pRg st="5" end="5"/>
                                            </p:txEl>
                                          </p:spTgt>
                                        </p:tgtEl>
                                      </p:cBhvr>
                                      <p:to x="100000" y="80000"/>
                                    </p:animScale>
                                    <p:animScale>
                                      <p:cBhvr>
                                        <p:cTn id="98" dur="166" decel="50000">
                                          <p:stCondLst>
                                            <p:cond delay="1338"/>
                                          </p:stCondLst>
                                        </p:cTn>
                                        <p:tgtEl>
                                          <p:spTgt spid="3">
                                            <p:txEl>
                                              <p:pRg st="5" end="5"/>
                                            </p:txEl>
                                          </p:spTgt>
                                        </p:tgtEl>
                                      </p:cBhvr>
                                      <p:to x="100000" y="100000"/>
                                    </p:animScale>
                                    <p:animScale>
                                      <p:cBhvr>
                                        <p:cTn id="99" dur="26">
                                          <p:stCondLst>
                                            <p:cond delay="1642"/>
                                          </p:stCondLst>
                                        </p:cTn>
                                        <p:tgtEl>
                                          <p:spTgt spid="3">
                                            <p:txEl>
                                              <p:pRg st="5" end="5"/>
                                            </p:txEl>
                                          </p:spTgt>
                                        </p:tgtEl>
                                      </p:cBhvr>
                                      <p:to x="100000" y="90000"/>
                                    </p:animScale>
                                    <p:animScale>
                                      <p:cBhvr>
                                        <p:cTn id="100" dur="166" decel="50000">
                                          <p:stCondLst>
                                            <p:cond delay="1668"/>
                                          </p:stCondLst>
                                        </p:cTn>
                                        <p:tgtEl>
                                          <p:spTgt spid="3">
                                            <p:txEl>
                                              <p:pRg st="5" end="5"/>
                                            </p:txEl>
                                          </p:spTgt>
                                        </p:tgtEl>
                                      </p:cBhvr>
                                      <p:to x="100000" y="100000"/>
                                    </p:animScale>
                                    <p:animScale>
                                      <p:cBhvr>
                                        <p:cTn id="101" dur="26">
                                          <p:stCondLst>
                                            <p:cond delay="1808"/>
                                          </p:stCondLst>
                                        </p:cTn>
                                        <p:tgtEl>
                                          <p:spTgt spid="3">
                                            <p:txEl>
                                              <p:pRg st="5" end="5"/>
                                            </p:txEl>
                                          </p:spTgt>
                                        </p:tgtEl>
                                      </p:cBhvr>
                                      <p:to x="100000" y="95000"/>
                                    </p:animScale>
                                    <p:animScale>
                                      <p:cBhvr>
                                        <p:cTn id="102" dur="166" decel="50000">
                                          <p:stCondLst>
                                            <p:cond delay="1834"/>
                                          </p:stCondLst>
                                        </p:cTn>
                                        <p:tgtEl>
                                          <p:spTgt spid="3">
                                            <p:txEl>
                                              <p:pRg st="5" end="5"/>
                                            </p:txEl>
                                          </p:spTgt>
                                        </p:tgtEl>
                                      </p:cBhvr>
                                      <p:to x="100000" y="100000"/>
                                    </p:animScale>
                                  </p:childTnLst>
                                </p:cTn>
                              </p:par>
                              <p:par>
                                <p:cTn id="103" presetID="26" presetClass="entr" presetSubtype="0" fill="hold" nodeType="withEffect">
                                  <p:stCondLst>
                                    <p:cond delay="0"/>
                                  </p:stCondLst>
                                  <p:childTnLst>
                                    <p:set>
                                      <p:cBhvr>
                                        <p:cTn id="104" dur="1" fill="hold">
                                          <p:stCondLst>
                                            <p:cond delay="0"/>
                                          </p:stCondLst>
                                        </p:cTn>
                                        <p:tgtEl>
                                          <p:spTgt spid="3">
                                            <p:txEl>
                                              <p:pRg st="6" end="6"/>
                                            </p:txEl>
                                          </p:spTgt>
                                        </p:tgtEl>
                                        <p:attrNameLst>
                                          <p:attrName>style.visibility</p:attrName>
                                        </p:attrNameLst>
                                      </p:cBhvr>
                                      <p:to>
                                        <p:strVal val="visible"/>
                                      </p:to>
                                    </p:set>
                                    <p:animEffect transition="in" filter="wipe(down)">
                                      <p:cBhvr>
                                        <p:cTn id="105" dur="580">
                                          <p:stCondLst>
                                            <p:cond delay="0"/>
                                          </p:stCondLst>
                                        </p:cTn>
                                        <p:tgtEl>
                                          <p:spTgt spid="3">
                                            <p:txEl>
                                              <p:pRg st="6" end="6"/>
                                            </p:txEl>
                                          </p:spTgt>
                                        </p:tgtEl>
                                      </p:cBhvr>
                                    </p:animEffect>
                                    <p:anim calcmode="lin" valueType="num">
                                      <p:cBhvr>
                                        <p:cTn id="106"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107"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108"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109"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110"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111" dur="26">
                                          <p:stCondLst>
                                            <p:cond delay="650"/>
                                          </p:stCondLst>
                                        </p:cTn>
                                        <p:tgtEl>
                                          <p:spTgt spid="3">
                                            <p:txEl>
                                              <p:pRg st="6" end="6"/>
                                            </p:txEl>
                                          </p:spTgt>
                                        </p:tgtEl>
                                      </p:cBhvr>
                                      <p:to x="100000" y="60000"/>
                                    </p:animScale>
                                    <p:animScale>
                                      <p:cBhvr>
                                        <p:cTn id="112" dur="166" decel="50000">
                                          <p:stCondLst>
                                            <p:cond delay="676"/>
                                          </p:stCondLst>
                                        </p:cTn>
                                        <p:tgtEl>
                                          <p:spTgt spid="3">
                                            <p:txEl>
                                              <p:pRg st="6" end="6"/>
                                            </p:txEl>
                                          </p:spTgt>
                                        </p:tgtEl>
                                      </p:cBhvr>
                                      <p:to x="100000" y="100000"/>
                                    </p:animScale>
                                    <p:animScale>
                                      <p:cBhvr>
                                        <p:cTn id="113" dur="26">
                                          <p:stCondLst>
                                            <p:cond delay="1312"/>
                                          </p:stCondLst>
                                        </p:cTn>
                                        <p:tgtEl>
                                          <p:spTgt spid="3">
                                            <p:txEl>
                                              <p:pRg st="6" end="6"/>
                                            </p:txEl>
                                          </p:spTgt>
                                        </p:tgtEl>
                                      </p:cBhvr>
                                      <p:to x="100000" y="80000"/>
                                    </p:animScale>
                                    <p:animScale>
                                      <p:cBhvr>
                                        <p:cTn id="114" dur="166" decel="50000">
                                          <p:stCondLst>
                                            <p:cond delay="1338"/>
                                          </p:stCondLst>
                                        </p:cTn>
                                        <p:tgtEl>
                                          <p:spTgt spid="3">
                                            <p:txEl>
                                              <p:pRg st="6" end="6"/>
                                            </p:txEl>
                                          </p:spTgt>
                                        </p:tgtEl>
                                      </p:cBhvr>
                                      <p:to x="100000" y="100000"/>
                                    </p:animScale>
                                    <p:animScale>
                                      <p:cBhvr>
                                        <p:cTn id="115" dur="26">
                                          <p:stCondLst>
                                            <p:cond delay="1642"/>
                                          </p:stCondLst>
                                        </p:cTn>
                                        <p:tgtEl>
                                          <p:spTgt spid="3">
                                            <p:txEl>
                                              <p:pRg st="6" end="6"/>
                                            </p:txEl>
                                          </p:spTgt>
                                        </p:tgtEl>
                                      </p:cBhvr>
                                      <p:to x="100000" y="90000"/>
                                    </p:animScale>
                                    <p:animScale>
                                      <p:cBhvr>
                                        <p:cTn id="116" dur="166" decel="50000">
                                          <p:stCondLst>
                                            <p:cond delay="1668"/>
                                          </p:stCondLst>
                                        </p:cTn>
                                        <p:tgtEl>
                                          <p:spTgt spid="3">
                                            <p:txEl>
                                              <p:pRg st="6" end="6"/>
                                            </p:txEl>
                                          </p:spTgt>
                                        </p:tgtEl>
                                      </p:cBhvr>
                                      <p:to x="100000" y="100000"/>
                                    </p:animScale>
                                    <p:animScale>
                                      <p:cBhvr>
                                        <p:cTn id="117" dur="26">
                                          <p:stCondLst>
                                            <p:cond delay="1808"/>
                                          </p:stCondLst>
                                        </p:cTn>
                                        <p:tgtEl>
                                          <p:spTgt spid="3">
                                            <p:txEl>
                                              <p:pRg st="6" end="6"/>
                                            </p:txEl>
                                          </p:spTgt>
                                        </p:tgtEl>
                                      </p:cBhvr>
                                      <p:to x="100000" y="95000"/>
                                    </p:animScale>
                                    <p:animScale>
                                      <p:cBhvr>
                                        <p:cTn id="118" dur="166" decel="50000">
                                          <p:stCondLst>
                                            <p:cond delay="1834"/>
                                          </p:stCondLst>
                                        </p:cTn>
                                        <p:tgtEl>
                                          <p:spTgt spid="3">
                                            <p:txEl>
                                              <p:pRg st="6" end="6"/>
                                            </p:txEl>
                                          </p:spTgt>
                                        </p:tgtEl>
                                      </p:cBhvr>
                                      <p:to x="100000" y="100000"/>
                                    </p:animScale>
                                  </p:childTnLst>
                                </p:cTn>
                              </p:par>
                              <p:par>
                                <p:cTn id="119" presetID="26" presetClass="entr" presetSubtype="0" fill="hold" nodeType="withEffect">
                                  <p:stCondLst>
                                    <p:cond delay="0"/>
                                  </p:stCondLst>
                                  <p:childTnLst>
                                    <p:set>
                                      <p:cBhvr>
                                        <p:cTn id="120" dur="1" fill="hold">
                                          <p:stCondLst>
                                            <p:cond delay="0"/>
                                          </p:stCondLst>
                                        </p:cTn>
                                        <p:tgtEl>
                                          <p:spTgt spid="3">
                                            <p:txEl>
                                              <p:pRg st="7" end="7"/>
                                            </p:txEl>
                                          </p:spTgt>
                                        </p:tgtEl>
                                        <p:attrNameLst>
                                          <p:attrName>style.visibility</p:attrName>
                                        </p:attrNameLst>
                                      </p:cBhvr>
                                      <p:to>
                                        <p:strVal val="visible"/>
                                      </p:to>
                                    </p:set>
                                    <p:animEffect transition="in" filter="wipe(down)">
                                      <p:cBhvr>
                                        <p:cTn id="121" dur="580">
                                          <p:stCondLst>
                                            <p:cond delay="0"/>
                                          </p:stCondLst>
                                        </p:cTn>
                                        <p:tgtEl>
                                          <p:spTgt spid="3">
                                            <p:txEl>
                                              <p:pRg st="7" end="7"/>
                                            </p:txEl>
                                          </p:spTgt>
                                        </p:tgtEl>
                                      </p:cBhvr>
                                    </p:animEffect>
                                    <p:anim calcmode="lin" valueType="num">
                                      <p:cBhvr>
                                        <p:cTn id="122" dur="1822" tmFilter="0,0; 0.14,0.36; 0.43,0.73; 0.71,0.91; 1.0,1.0">
                                          <p:stCondLst>
                                            <p:cond delay="0"/>
                                          </p:stCondLst>
                                        </p:cTn>
                                        <p:tgtEl>
                                          <p:spTgt spid="3">
                                            <p:txEl>
                                              <p:pRg st="7" end="7"/>
                                            </p:txEl>
                                          </p:spTgt>
                                        </p:tgtEl>
                                        <p:attrNameLst>
                                          <p:attrName>ppt_x</p:attrName>
                                        </p:attrNameLst>
                                      </p:cBhvr>
                                      <p:tavLst>
                                        <p:tav tm="0">
                                          <p:val>
                                            <p:strVal val="#ppt_x-0.25"/>
                                          </p:val>
                                        </p:tav>
                                        <p:tav tm="100000">
                                          <p:val>
                                            <p:strVal val="#ppt_x"/>
                                          </p:val>
                                        </p:tav>
                                      </p:tavLst>
                                    </p:anim>
                                    <p:anim calcmode="lin" valueType="num">
                                      <p:cBhvr>
                                        <p:cTn id="123" dur="664" tmFilter="0.0,0.0; 0.25,0.07; 0.50,0.2; 0.75,0.467; 1.0,1.0">
                                          <p:stCondLst>
                                            <p:cond delay="0"/>
                                          </p:stCondLst>
                                        </p:cTn>
                                        <p:tgtEl>
                                          <p:spTgt spid="3">
                                            <p:txEl>
                                              <p:pRg st="7" end="7"/>
                                            </p:txEl>
                                          </p:spTgt>
                                        </p:tgtEl>
                                        <p:attrNameLst>
                                          <p:attrName>ppt_y</p:attrName>
                                        </p:attrNameLst>
                                      </p:cBhvr>
                                      <p:tavLst>
                                        <p:tav tm="0" fmla="#ppt_y-sin(pi*$)/3">
                                          <p:val>
                                            <p:fltVal val="0.5"/>
                                          </p:val>
                                        </p:tav>
                                        <p:tav tm="100000">
                                          <p:val>
                                            <p:fltVal val="1"/>
                                          </p:val>
                                        </p:tav>
                                      </p:tavLst>
                                    </p:anim>
                                    <p:anim calcmode="lin" valueType="num">
                                      <p:cBhvr>
                                        <p:cTn id="124" dur="664" tmFilter="0, 0; 0.125,0.2665; 0.25,0.4; 0.375,0.465; 0.5,0.5;  0.625,0.535; 0.75,0.6; 0.875,0.7335; 1,1">
                                          <p:stCondLst>
                                            <p:cond delay="664"/>
                                          </p:stCondLst>
                                        </p:cTn>
                                        <p:tgtEl>
                                          <p:spTgt spid="3">
                                            <p:txEl>
                                              <p:pRg st="7" end="7"/>
                                            </p:txEl>
                                          </p:spTgt>
                                        </p:tgtEl>
                                        <p:attrNameLst>
                                          <p:attrName>ppt_y</p:attrName>
                                        </p:attrNameLst>
                                      </p:cBhvr>
                                      <p:tavLst>
                                        <p:tav tm="0" fmla="#ppt_y-sin(pi*$)/9">
                                          <p:val>
                                            <p:fltVal val="0"/>
                                          </p:val>
                                        </p:tav>
                                        <p:tav tm="100000">
                                          <p:val>
                                            <p:fltVal val="1"/>
                                          </p:val>
                                        </p:tav>
                                      </p:tavLst>
                                    </p:anim>
                                    <p:anim calcmode="lin" valueType="num">
                                      <p:cBhvr>
                                        <p:cTn id="125" dur="332" tmFilter="0, 0; 0.125,0.2665; 0.25,0.4; 0.375,0.465; 0.5,0.5;  0.625,0.535; 0.75,0.6; 0.875,0.7335; 1,1">
                                          <p:stCondLst>
                                            <p:cond delay="1324"/>
                                          </p:stCondLst>
                                        </p:cTn>
                                        <p:tgtEl>
                                          <p:spTgt spid="3">
                                            <p:txEl>
                                              <p:pRg st="7" end="7"/>
                                            </p:txEl>
                                          </p:spTgt>
                                        </p:tgtEl>
                                        <p:attrNameLst>
                                          <p:attrName>ppt_y</p:attrName>
                                        </p:attrNameLst>
                                      </p:cBhvr>
                                      <p:tavLst>
                                        <p:tav tm="0" fmla="#ppt_y-sin(pi*$)/27">
                                          <p:val>
                                            <p:fltVal val="0"/>
                                          </p:val>
                                        </p:tav>
                                        <p:tav tm="100000">
                                          <p:val>
                                            <p:fltVal val="1"/>
                                          </p:val>
                                        </p:tav>
                                      </p:tavLst>
                                    </p:anim>
                                    <p:anim calcmode="lin" valueType="num">
                                      <p:cBhvr>
                                        <p:cTn id="126" dur="164" tmFilter="0, 0; 0.125,0.2665; 0.25,0.4; 0.375,0.465; 0.5,0.5;  0.625,0.535; 0.75,0.6; 0.875,0.7335; 1,1">
                                          <p:stCondLst>
                                            <p:cond delay="1656"/>
                                          </p:stCondLst>
                                        </p:cTn>
                                        <p:tgtEl>
                                          <p:spTgt spid="3">
                                            <p:txEl>
                                              <p:pRg st="7" end="7"/>
                                            </p:txEl>
                                          </p:spTgt>
                                        </p:tgtEl>
                                        <p:attrNameLst>
                                          <p:attrName>ppt_y</p:attrName>
                                        </p:attrNameLst>
                                      </p:cBhvr>
                                      <p:tavLst>
                                        <p:tav tm="0" fmla="#ppt_y-sin(pi*$)/81">
                                          <p:val>
                                            <p:fltVal val="0"/>
                                          </p:val>
                                        </p:tav>
                                        <p:tav tm="100000">
                                          <p:val>
                                            <p:fltVal val="1"/>
                                          </p:val>
                                        </p:tav>
                                      </p:tavLst>
                                    </p:anim>
                                    <p:animScale>
                                      <p:cBhvr>
                                        <p:cTn id="127" dur="26">
                                          <p:stCondLst>
                                            <p:cond delay="650"/>
                                          </p:stCondLst>
                                        </p:cTn>
                                        <p:tgtEl>
                                          <p:spTgt spid="3">
                                            <p:txEl>
                                              <p:pRg st="7" end="7"/>
                                            </p:txEl>
                                          </p:spTgt>
                                        </p:tgtEl>
                                      </p:cBhvr>
                                      <p:to x="100000" y="60000"/>
                                    </p:animScale>
                                    <p:animScale>
                                      <p:cBhvr>
                                        <p:cTn id="128" dur="166" decel="50000">
                                          <p:stCondLst>
                                            <p:cond delay="676"/>
                                          </p:stCondLst>
                                        </p:cTn>
                                        <p:tgtEl>
                                          <p:spTgt spid="3">
                                            <p:txEl>
                                              <p:pRg st="7" end="7"/>
                                            </p:txEl>
                                          </p:spTgt>
                                        </p:tgtEl>
                                      </p:cBhvr>
                                      <p:to x="100000" y="100000"/>
                                    </p:animScale>
                                    <p:animScale>
                                      <p:cBhvr>
                                        <p:cTn id="129" dur="26">
                                          <p:stCondLst>
                                            <p:cond delay="1312"/>
                                          </p:stCondLst>
                                        </p:cTn>
                                        <p:tgtEl>
                                          <p:spTgt spid="3">
                                            <p:txEl>
                                              <p:pRg st="7" end="7"/>
                                            </p:txEl>
                                          </p:spTgt>
                                        </p:tgtEl>
                                      </p:cBhvr>
                                      <p:to x="100000" y="80000"/>
                                    </p:animScale>
                                    <p:animScale>
                                      <p:cBhvr>
                                        <p:cTn id="130" dur="166" decel="50000">
                                          <p:stCondLst>
                                            <p:cond delay="1338"/>
                                          </p:stCondLst>
                                        </p:cTn>
                                        <p:tgtEl>
                                          <p:spTgt spid="3">
                                            <p:txEl>
                                              <p:pRg st="7" end="7"/>
                                            </p:txEl>
                                          </p:spTgt>
                                        </p:tgtEl>
                                      </p:cBhvr>
                                      <p:to x="100000" y="100000"/>
                                    </p:animScale>
                                    <p:animScale>
                                      <p:cBhvr>
                                        <p:cTn id="131" dur="26">
                                          <p:stCondLst>
                                            <p:cond delay="1642"/>
                                          </p:stCondLst>
                                        </p:cTn>
                                        <p:tgtEl>
                                          <p:spTgt spid="3">
                                            <p:txEl>
                                              <p:pRg st="7" end="7"/>
                                            </p:txEl>
                                          </p:spTgt>
                                        </p:tgtEl>
                                      </p:cBhvr>
                                      <p:to x="100000" y="90000"/>
                                    </p:animScale>
                                    <p:animScale>
                                      <p:cBhvr>
                                        <p:cTn id="132" dur="166" decel="50000">
                                          <p:stCondLst>
                                            <p:cond delay="1668"/>
                                          </p:stCondLst>
                                        </p:cTn>
                                        <p:tgtEl>
                                          <p:spTgt spid="3">
                                            <p:txEl>
                                              <p:pRg st="7" end="7"/>
                                            </p:txEl>
                                          </p:spTgt>
                                        </p:tgtEl>
                                      </p:cBhvr>
                                      <p:to x="100000" y="100000"/>
                                    </p:animScale>
                                    <p:animScale>
                                      <p:cBhvr>
                                        <p:cTn id="133" dur="26">
                                          <p:stCondLst>
                                            <p:cond delay="1808"/>
                                          </p:stCondLst>
                                        </p:cTn>
                                        <p:tgtEl>
                                          <p:spTgt spid="3">
                                            <p:txEl>
                                              <p:pRg st="7" end="7"/>
                                            </p:txEl>
                                          </p:spTgt>
                                        </p:tgtEl>
                                      </p:cBhvr>
                                      <p:to x="100000" y="95000"/>
                                    </p:animScale>
                                    <p:animScale>
                                      <p:cBhvr>
                                        <p:cTn id="134" dur="166" decel="50000">
                                          <p:stCondLst>
                                            <p:cond delay="1834"/>
                                          </p:stCondLst>
                                        </p:cTn>
                                        <p:tgtEl>
                                          <p:spTgt spid="3">
                                            <p:txEl>
                                              <p:pRg st="7" end="7"/>
                                            </p:txEl>
                                          </p:spTgt>
                                        </p:tgtEl>
                                      </p:cBhvr>
                                      <p:to x="100000" y="100000"/>
                                    </p:animScale>
                                  </p:childTnLst>
                                </p:cTn>
                              </p:par>
                            </p:childTnLst>
                          </p:cTn>
                        </p:par>
                      </p:childTnLst>
                    </p:cTn>
                  </p:par>
                  <p:par>
                    <p:cTn id="135" fill="hold">
                      <p:stCondLst>
                        <p:cond delay="indefinite"/>
                      </p:stCondLst>
                      <p:childTnLst>
                        <p:par>
                          <p:cTn id="136" fill="hold">
                            <p:stCondLst>
                              <p:cond delay="0"/>
                            </p:stCondLst>
                            <p:childTnLst>
                              <p:par>
                                <p:cTn id="137" presetID="26" presetClass="entr" presetSubtype="0" fill="hold" nodeType="clickEffect">
                                  <p:stCondLst>
                                    <p:cond delay="0"/>
                                  </p:stCondLst>
                                  <p:childTnLst>
                                    <p:set>
                                      <p:cBhvr>
                                        <p:cTn id="138" dur="1" fill="hold">
                                          <p:stCondLst>
                                            <p:cond delay="0"/>
                                          </p:stCondLst>
                                        </p:cTn>
                                        <p:tgtEl>
                                          <p:spTgt spid="3">
                                            <p:txEl>
                                              <p:pRg st="8" end="8"/>
                                            </p:txEl>
                                          </p:spTgt>
                                        </p:tgtEl>
                                        <p:attrNameLst>
                                          <p:attrName>style.visibility</p:attrName>
                                        </p:attrNameLst>
                                      </p:cBhvr>
                                      <p:to>
                                        <p:strVal val="visible"/>
                                      </p:to>
                                    </p:set>
                                    <p:animEffect transition="in" filter="wipe(down)">
                                      <p:cBhvr>
                                        <p:cTn id="139" dur="580">
                                          <p:stCondLst>
                                            <p:cond delay="0"/>
                                          </p:stCondLst>
                                        </p:cTn>
                                        <p:tgtEl>
                                          <p:spTgt spid="3">
                                            <p:txEl>
                                              <p:pRg st="8" end="8"/>
                                            </p:txEl>
                                          </p:spTgt>
                                        </p:tgtEl>
                                      </p:cBhvr>
                                    </p:animEffect>
                                    <p:anim calcmode="lin" valueType="num">
                                      <p:cBhvr>
                                        <p:cTn id="140" dur="1822" tmFilter="0,0; 0.14,0.36; 0.43,0.73; 0.71,0.91; 1.0,1.0">
                                          <p:stCondLst>
                                            <p:cond delay="0"/>
                                          </p:stCondLst>
                                        </p:cTn>
                                        <p:tgtEl>
                                          <p:spTgt spid="3">
                                            <p:txEl>
                                              <p:pRg st="8" end="8"/>
                                            </p:txEl>
                                          </p:spTgt>
                                        </p:tgtEl>
                                        <p:attrNameLst>
                                          <p:attrName>ppt_x</p:attrName>
                                        </p:attrNameLst>
                                      </p:cBhvr>
                                      <p:tavLst>
                                        <p:tav tm="0">
                                          <p:val>
                                            <p:strVal val="#ppt_x-0.25"/>
                                          </p:val>
                                        </p:tav>
                                        <p:tav tm="100000">
                                          <p:val>
                                            <p:strVal val="#ppt_x"/>
                                          </p:val>
                                        </p:tav>
                                      </p:tavLst>
                                    </p:anim>
                                    <p:anim calcmode="lin" valueType="num">
                                      <p:cBhvr>
                                        <p:cTn id="141" dur="664" tmFilter="0.0,0.0; 0.25,0.07; 0.50,0.2; 0.75,0.467; 1.0,1.0">
                                          <p:stCondLst>
                                            <p:cond delay="0"/>
                                          </p:stCondLst>
                                        </p:cTn>
                                        <p:tgtEl>
                                          <p:spTgt spid="3">
                                            <p:txEl>
                                              <p:pRg st="8" end="8"/>
                                            </p:txEl>
                                          </p:spTgt>
                                        </p:tgtEl>
                                        <p:attrNameLst>
                                          <p:attrName>ppt_y</p:attrName>
                                        </p:attrNameLst>
                                      </p:cBhvr>
                                      <p:tavLst>
                                        <p:tav tm="0" fmla="#ppt_y-sin(pi*$)/3">
                                          <p:val>
                                            <p:fltVal val="0.5"/>
                                          </p:val>
                                        </p:tav>
                                        <p:tav tm="100000">
                                          <p:val>
                                            <p:fltVal val="1"/>
                                          </p:val>
                                        </p:tav>
                                      </p:tavLst>
                                    </p:anim>
                                    <p:anim calcmode="lin" valueType="num">
                                      <p:cBhvr>
                                        <p:cTn id="142" dur="664" tmFilter="0, 0; 0.125,0.2665; 0.25,0.4; 0.375,0.465; 0.5,0.5;  0.625,0.535; 0.75,0.6; 0.875,0.7335; 1,1">
                                          <p:stCondLst>
                                            <p:cond delay="664"/>
                                          </p:stCondLst>
                                        </p:cTn>
                                        <p:tgtEl>
                                          <p:spTgt spid="3">
                                            <p:txEl>
                                              <p:pRg st="8" end="8"/>
                                            </p:txEl>
                                          </p:spTgt>
                                        </p:tgtEl>
                                        <p:attrNameLst>
                                          <p:attrName>ppt_y</p:attrName>
                                        </p:attrNameLst>
                                      </p:cBhvr>
                                      <p:tavLst>
                                        <p:tav tm="0" fmla="#ppt_y-sin(pi*$)/9">
                                          <p:val>
                                            <p:fltVal val="0"/>
                                          </p:val>
                                        </p:tav>
                                        <p:tav tm="100000">
                                          <p:val>
                                            <p:fltVal val="1"/>
                                          </p:val>
                                        </p:tav>
                                      </p:tavLst>
                                    </p:anim>
                                    <p:anim calcmode="lin" valueType="num">
                                      <p:cBhvr>
                                        <p:cTn id="143" dur="332" tmFilter="0, 0; 0.125,0.2665; 0.25,0.4; 0.375,0.465; 0.5,0.5;  0.625,0.535; 0.75,0.6; 0.875,0.7335; 1,1">
                                          <p:stCondLst>
                                            <p:cond delay="1324"/>
                                          </p:stCondLst>
                                        </p:cTn>
                                        <p:tgtEl>
                                          <p:spTgt spid="3">
                                            <p:txEl>
                                              <p:pRg st="8" end="8"/>
                                            </p:txEl>
                                          </p:spTgt>
                                        </p:tgtEl>
                                        <p:attrNameLst>
                                          <p:attrName>ppt_y</p:attrName>
                                        </p:attrNameLst>
                                      </p:cBhvr>
                                      <p:tavLst>
                                        <p:tav tm="0" fmla="#ppt_y-sin(pi*$)/27">
                                          <p:val>
                                            <p:fltVal val="0"/>
                                          </p:val>
                                        </p:tav>
                                        <p:tav tm="100000">
                                          <p:val>
                                            <p:fltVal val="1"/>
                                          </p:val>
                                        </p:tav>
                                      </p:tavLst>
                                    </p:anim>
                                    <p:anim calcmode="lin" valueType="num">
                                      <p:cBhvr>
                                        <p:cTn id="144" dur="164" tmFilter="0, 0; 0.125,0.2665; 0.25,0.4; 0.375,0.465; 0.5,0.5;  0.625,0.535; 0.75,0.6; 0.875,0.7335; 1,1">
                                          <p:stCondLst>
                                            <p:cond delay="1656"/>
                                          </p:stCondLst>
                                        </p:cTn>
                                        <p:tgtEl>
                                          <p:spTgt spid="3">
                                            <p:txEl>
                                              <p:pRg st="8" end="8"/>
                                            </p:txEl>
                                          </p:spTgt>
                                        </p:tgtEl>
                                        <p:attrNameLst>
                                          <p:attrName>ppt_y</p:attrName>
                                        </p:attrNameLst>
                                      </p:cBhvr>
                                      <p:tavLst>
                                        <p:tav tm="0" fmla="#ppt_y-sin(pi*$)/81">
                                          <p:val>
                                            <p:fltVal val="0"/>
                                          </p:val>
                                        </p:tav>
                                        <p:tav tm="100000">
                                          <p:val>
                                            <p:fltVal val="1"/>
                                          </p:val>
                                        </p:tav>
                                      </p:tavLst>
                                    </p:anim>
                                    <p:animScale>
                                      <p:cBhvr>
                                        <p:cTn id="145" dur="26">
                                          <p:stCondLst>
                                            <p:cond delay="650"/>
                                          </p:stCondLst>
                                        </p:cTn>
                                        <p:tgtEl>
                                          <p:spTgt spid="3">
                                            <p:txEl>
                                              <p:pRg st="8" end="8"/>
                                            </p:txEl>
                                          </p:spTgt>
                                        </p:tgtEl>
                                      </p:cBhvr>
                                      <p:to x="100000" y="60000"/>
                                    </p:animScale>
                                    <p:animScale>
                                      <p:cBhvr>
                                        <p:cTn id="146" dur="166" decel="50000">
                                          <p:stCondLst>
                                            <p:cond delay="676"/>
                                          </p:stCondLst>
                                        </p:cTn>
                                        <p:tgtEl>
                                          <p:spTgt spid="3">
                                            <p:txEl>
                                              <p:pRg st="8" end="8"/>
                                            </p:txEl>
                                          </p:spTgt>
                                        </p:tgtEl>
                                      </p:cBhvr>
                                      <p:to x="100000" y="100000"/>
                                    </p:animScale>
                                    <p:animScale>
                                      <p:cBhvr>
                                        <p:cTn id="147" dur="26">
                                          <p:stCondLst>
                                            <p:cond delay="1312"/>
                                          </p:stCondLst>
                                        </p:cTn>
                                        <p:tgtEl>
                                          <p:spTgt spid="3">
                                            <p:txEl>
                                              <p:pRg st="8" end="8"/>
                                            </p:txEl>
                                          </p:spTgt>
                                        </p:tgtEl>
                                      </p:cBhvr>
                                      <p:to x="100000" y="80000"/>
                                    </p:animScale>
                                    <p:animScale>
                                      <p:cBhvr>
                                        <p:cTn id="148" dur="166" decel="50000">
                                          <p:stCondLst>
                                            <p:cond delay="1338"/>
                                          </p:stCondLst>
                                        </p:cTn>
                                        <p:tgtEl>
                                          <p:spTgt spid="3">
                                            <p:txEl>
                                              <p:pRg st="8" end="8"/>
                                            </p:txEl>
                                          </p:spTgt>
                                        </p:tgtEl>
                                      </p:cBhvr>
                                      <p:to x="100000" y="100000"/>
                                    </p:animScale>
                                    <p:animScale>
                                      <p:cBhvr>
                                        <p:cTn id="149" dur="26">
                                          <p:stCondLst>
                                            <p:cond delay="1642"/>
                                          </p:stCondLst>
                                        </p:cTn>
                                        <p:tgtEl>
                                          <p:spTgt spid="3">
                                            <p:txEl>
                                              <p:pRg st="8" end="8"/>
                                            </p:txEl>
                                          </p:spTgt>
                                        </p:tgtEl>
                                      </p:cBhvr>
                                      <p:to x="100000" y="90000"/>
                                    </p:animScale>
                                    <p:animScale>
                                      <p:cBhvr>
                                        <p:cTn id="150" dur="166" decel="50000">
                                          <p:stCondLst>
                                            <p:cond delay="1668"/>
                                          </p:stCondLst>
                                        </p:cTn>
                                        <p:tgtEl>
                                          <p:spTgt spid="3">
                                            <p:txEl>
                                              <p:pRg st="8" end="8"/>
                                            </p:txEl>
                                          </p:spTgt>
                                        </p:tgtEl>
                                      </p:cBhvr>
                                      <p:to x="100000" y="100000"/>
                                    </p:animScale>
                                    <p:animScale>
                                      <p:cBhvr>
                                        <p:cTn id="151" dur="26">
                                          <p:stCondLst>
                                            <p:cond delay="1808"/>
                                          </p:stCondLst>
                                        </p:cTn>
                                        <p:tgtEl>
                                          <p:spTgt spid="3">
                                            <p:txEl>
                                              <p:pRg st="8" end="8"/>
                                            </p:txEl>
                                          </p:spTgt>
                                        </p:tgtEl>
                                      </p:cBhvr>
                                      <p:to x="100000" y="95000"/>
                                    </p:animScale>
                                    <p:animScale>
                                      <p:cBhvr>
                                        <p:cTn id="152" dur="166" decel="50000">
                                          <p:stCondLst>
                                            <p:cond delay="1834"/>
                                          </p:stCondLst>
                                        </p:cTn>
                                        <p:tgtEl>
                                          <p:spTgt spid="3">
                                            <p:txEl>
                                              <p:pRg st="8" end="8"/>
                                            </p:txEl>
                                          </p:spTgt>
                                        </p:tgtEl>
                                      </p:cBhvr>
                                      <p:to x="100000" y="100000"/>
                                    </p:animScale>
                                  </p:childTnLst>
                                </p:cTn>
                              </p:par>
                              <p:par>
                                <p:cTn id="153" presetID="26" presetClass="entr" presetSubtype="0" fill="hold" nodeType="withEffect">
                                  <p:stCondLst>
                                    <p:cond delay="0"/>
                                  </p:stCondLst>
                                  <p:childTnLst>
                                    <p:set>
                                      <p:cBhvr>
                                        <p:cTn id="154" dur="1" fill="hold">
                                          <p:stCondLst>
                                            <p:cond delay="0"/>
                                          </p:stCondLst>
                                        </p:cTn>
                                        <p:tgtEl>
                                          <p:spTgt spid="3">
                                            <p:txEl>
                                              <p:pRg st="9" end="9"/>
                                            </p:txEl>
                                          </p:spTgt>
                                        </p:tgtEl>
                                        <p:attrNameLst>
                                          <p:attrName>style.visibility</p:attrName>
                                        </p:attrNameLst>
                                      </p:cBhvr>
                                      <p:to>
                                        <p:strVal val="visible"/>
                                      </p:to>
                                    </p:set>
                                    <p:animEffect transition="in" filter="wipe(down)">
                                      <p:cBhvr>
                                        <p:cTn id="155" dur="580">
                                          <p:stCondLst>
                                            <p:cond delay="0"/>
                                          </p:stCondLst>
                                        </p:cTn>
                                        <p:tgtEl>
                                          <p:spTgt spid="3">
                                            <p:txEl>
                                              <p:pRg st="9" end="9"/>
                                            </p:txEl>
                                          </p:spTgt>
                                        </p:tgtEl>
                                      </p:cBhvr>
                                    </p:animEffect>
                                    <p:anim calcmode="lin" valueType="num">
                                      <p:cBhvr>
                                        <p:cTn id="156" dur="1822" tmFilter="0,0; 0.14,0.36; 0.43,0.73; 0.71,0.91; 1.0,1.0">
                                          <p:stCondLst>
                                            <p:cond delay="0"/>
                                          </p:stCondLst>
                                        </p:cTn>
                                        <p:tgtEl>
                                          <p:spTgt spid="3">
                                            <p:txEl>
                                              <p:pRg st="9" end="9"/>
                                            </p:txEl>
                                          </p:spTgt>
                                        </p:tgtEl>
                                        <p:attrNameLst>
                                          <p:attrName>ppt_x</p:attrName>
                                        </p:attrNameLst>
                                      </p:cBhvr>
                                      <p:tavLst>
                                        <p:tav tm="0">
                                          <p:val>
                                            <p:strVal val="#ppt_x-0.25"/>
                                          </p:val>
                                        </p:tav>
                                        <p:tav tm="100000">
                                          <p:val>
                                            <p:strVal val="#ppt_x"/>
                                          </p:val>
                                        </p:tav>
                                      </p:tavLst>
                                    </p:anim>
                                    <p:anim calcmode="lin" valueType="num">
                                      <p:cBhvr>
                                        <p:cTn id="157" dur="664" tmFilter="0.0,0.0; 0.25,0.07; 0.50,0.2; 0.75,0.467; 1.0,1.0">
                                          <p:stCondLst>
                                            <p:cond delay="0"/>
                                          </p:stCondLst>
                                        </p:cTn>
                                        <p:tgtEl>
                                          <p:spTgt spid="3">
                                            <p:txEl>
                                              <p:pRg st="9" end="9"/>
                                            </p:txEl>
                                          </p:spTgt>
                                        </p:tgtEl>
                                        <p:attrNameLst>
                                          <p:attrName>ppt_y</p:attrName>
                                        </p:attrNameLst>
                                      </p:cBhvr>
                                      <p:tavLst>
                                        <p:tav tm="0" fmla="#ppt_y-sin(pi*$)/3">
                                          <p:val>
                                            <p:fltVal val="0.5"/>
                                          </p:val>
                                        </p:tav>
                                        <p:tav tm="100000">
                                          <p:val>
                                            <p:fltVal val="1"/>
                                          </p:val>
                                        </p:tav>
                                      </p:tavLst>
                                    </p:anim>
                                    <p:anim calcmode="lin" valueType="num">
                                      <p:cBhvr>
                                        <p:cTn id="158" dur="664" tmFilter="0, 0; 0.125,0.2665; 0.25,0.4; 0.375,0.465; 0.5,0.5;  0.625,0.535; 0.75,0.6; 0.875,0.7335; 1,1">
                                          <p:stCondLst>
                                            <p:cond delay="664"/>
                                          </p:stCondLst>
                                        </p:cTn>
                                        <p:tgtEl>
                                          <p:spTgt spid="3">
                                            <p:txEl>
                                              <p:pRg st="9" end="9"/>
                                            </p:txEl>
                                          </p:spTgt>
                                        </p:tgtEl>
                                        <p:attrNameLst>
                                          <p:attrName>ppt_y</p:attrName>
                                        </p:attrNameLst>
                                      </p:cBhvr>
                                      <p:tavLst>
                                        <p:tav tm="0" fmla="#ppt_y-sin(pi*$)/9">
                                          <p:val>
                                            <p:fltVal val="0"/>
                                          </p:val>
                                        </p:tav>
                                        <p:tav tm="100000">
                                          <p:val>
                                            <p:fltVal val="1"/>
                                          </p:val>
                                        </p:tav>
                                      </p:tavLst>
                                    </p:anim>
                                    <p:anim calcmode="lin" valueType="num">
                                      <p:cBhvr>
                                        <p:cTn id="159" dur="332" tmFilter="0, 0; 0.125,0.2665; 0.25,0.4; 0.375,0.465; 0.5,0.5;  0.625,0.535; 0.75,0.6; 0.875,0.7335; 1,1">
                                          <p:stCondLst>
                                            <p:cond delay="1324"/>
                                          </p:stCondLst>
                                        </p:cTn>
                                        <p:tgtEl>
                                          <p:spTgt spid="3">
                                            <p:txEl>
                                              <p:pRg st="9" end="9"/>
                                            </p:txEl>
                                          </p:spTgt>
                                        </p:tgtEl>
                                        <p:attrNameLst>
                                          <p:attrName>ppt_y</p:attrName>
                                        </p:attrNameLst>
                                      </p:cBhvr>
                                      <p:tavLst>
                                        <p:tav tm="0" fmla="#ppt_y-sin(pi*$)/27">
                                          <p:val>
                                            <p:fltVal val="0"/>
                                          </p:val>
                                        </p:tav>
                                        <p:tav tm="100000">
                                          <p:val>
                                            <p:fltVal val="1"/>
                                          </p:val>
                                        </p:tav>
                                      </p:tavLst>
                                    </p:anim>
                                    <p:anim calcmode="lin" valueType="num">
                                      <p:cBhvr>
                                        <p:cTn id="160" dur="164" tmFilter="0, 0; 0.125,0.2665; 0.25,0.4; 0.375,0.465; 0.5,0.5;  0.625,0.535; 0.75,0.6; 0.875,0.7335; 1,1">
                                          <p:stCondLst>
                                            <p:cond delay="1656"/>
                                          </p:stCondLst>
                                        </p:cTn>
                                        <p:tgtEl>
                                          <p:spTgt spid="3">
                                            <p:txEl>
                                              <p:pRg st="9" end="9"/>
                                            </p:txEl>
                                          </p:spTgt>
                                        </p:tgtEl>
                                        <p:attrNameLst>
                                          <p:attrName>ppt_y</p:attrName>
                                        </p:attrNameLst>
                                      </p:cBhvr>
                                      <p:tavLst>
                                        <p:tav tm="0" fmla="#ppt_y-sin(pi*$)/81">
                                          <p:val>
                                            <p:fltVal val="0"/>
                                          </p:val>
                                        </p:tav>
                                        <p:tav tm="100000">
                                          <p:val>
                                            <p:fltVal val="1"/>
                                          </p:val>
                                        </p:tav>
                                      </p:tavLst>
                                    </p:anim>
                                    <p:animScale>
                                      <p:cBhvr>
                                        <p:cTn id="161" dur="26">
                                          <p:stCondLst>
                                            <p:cond delay="650"/>
                                          </p:stCondLst>
                                        </p:cTn>
                                        <p:tgtEl>
                                          <p:spTgt spid="3">
                                            <p:txEl>
                                              <p:pRg st="9" end="9"/>
                                            </p:txEl>
                                          </p:spTgt>
                                        </p:tgtEl>
                                      </p:cBhvr>
                                      <p:to x="100000" y="60000"/>
                                    </p:animScale>
                                    <p:animScale>
                                      <p:cBhvr>
                                        <p:cTn id="162" dur="166" decel="50000">
                                          <p:stCondLst>
                                            <p:cond delay="676"/>
                                          </p:stCondLst>
                                        </p:cTn>
                                        <p:tgtEl>
                                          <p:spTgt spid="3">
                                            <p:txEl>
                                              <p:pRg st="9" end="9"/>
                                            </p:txEl>
                                          </p:spTgt>
                                        </p:tgtEl>
                                      </p:cBhvr>
                                      <p:to x="100000" y="100000"/>
                                    </p:animScale>
                                    <p:animScale>
                                      <p:cBhvr>
                                        <p:cTn id="163" dur="26">
                                          <p:stCondLst>
                                            <p:cond delay="1312"/>
                                          </p:stCondLst>
                                        </p:cTn>
                                        <p:tgtEl>
                                          <p:spTgt spid="3">
                                            <p:txEl>
                                              <p:pRg st="9" end="9"/>
                                            </p:txEl>
                                          </p:spTgt>
                                        </p:tgtEl>
                                      </p:cBhvr>
                                      <p:to x="100000" y="80000"/>
                                    </p:animScale>
                                    <p:animScale>
                                      <p:cBhvr>
                                        <p:cTn id="164" dur="166" decel="50000">
                                          <p:stCondLst>
                                            <p:cond delay="1338"/>
                                          </p:stCondLst>
                                        </p:cTn>
                                        <p:tgtEl>
                                          <p:spTgt spid="3">
                                            <p:txEl>
                                              <p:pRg st="9" end="9"/>
                                            </p:txEl>
                                          </p:spTgt>
                                        </p:tgtEl>
                                      </p:cBhvr>
                                      <p:to x="100000" y="100000"/>
                                    </p:animScale>
                                    <p:animScale>
                                      <p:cBhvr>
                                        <p:cTn id="165" dur="26">
                                          <p:stCondLst>
                                            <p:cond delay="1642"/>
                                          </p:stCondLst>
                                        </p:cTn>
                                        <p:tgtEl>
                                          <p:spTgt spid="3">
                                            <p:txEl>
                                              <p:pRg st="9" end="9"/>
                                            </p:txEl>
                                          </p:spTgt>
                                        </p:tgtEl>
                                      </p:cBhvr>
                                      <p:to x="100000" y="90000"/>
                                    </p:animScale>
                                    <p:animScale>
                                      <p:cBhvr>
                                        <p:cTn id="166" dur="166" decel="50000">
                                          <p:stCondLst>
                                            <p:cond delay="1668"/>
                                          </p:stCondLst>
                                        </p:cTn>
                                        <p:tgtEl>
                                          <p:spTgt spid="3">
                                            <p:txEl>
                                              <p:pRg st="9" end="9"/>
                                            </p:txEl>
                                          </p:spTgt>
                                        </p:tgtEl>
                                      </p:cBhvr>
                                      <p:to x="100000" y="100000"/>
                                    </p:animScale>
                                    <p:animScale>
                                      <p:cBhvr>
                                        <p:cTn id="167" dur="26">
                                          <p:stCondLst>
                                            <p:cond delay="1808"/>
                                          </p:stCondLst>
                                        </p:cTn>
                                        <p:tgtEl>
                                          <p:spTgt spid="3">
                                            <p:txEl>
                                              <p:pRg st="9" end="9"/>
                                            </p:txEl>
                                          </p:spTgt>
                                        </p:tgtEl>
                                      </p:cBhvr>
                                      <p:to x="100000" y="95000"/>
                                    </p:animScale>
                                    <p:animScale>
                                      <p:cBhvr>
                                        <p:cTn id="168" dur="166" decel="50000">
                                          <p:stCondLst>
                                            <p:cond delay="1834"/>
                                          </p:stCondLst>
                                        </p:cTn>
                                        <p:tgtEl>
                                          <p:spTgt spid="3">
                                            <p:txEl>
                                              <p:pRg st="9" end="9"/>
                                            </p:txEl>
                                          </p:spTgt>
                                        </p:tgtEl>
                                      </p:cBhvr>
                                      <p:to x="100000" y="100000"/>
                                    </p:animScale>
                                  </p:childTnLst>
                                </p:cTn>
                              </p:par>
                              <p:par>
                                <p:cTn id="169" presetID="26" presetClass="entr" presetSubtype="0" fill="hold" nodeType="withEffect">
                                  <p:stCondLst>
                                    <p:cond delay="0"/>
                                  </p:stCondLst>
                                  <p:childTnLst>
                                    <p:set>
                                      <p:cBhvr>
                                        <p:cTn id="170" dur="1" fill="hold">
                                          <p:stCondLst>
                                            <p:cond delay="0"/>
                                          </p:stCondLst>
                                        </p:cTn>
                                        <p:tgtEl>
                                          <p:spTgt spid="3">
                                            <p:txEl>
                                              <p:pRg st="10" end="10"/>
                                            </p:txEl>
                                          </p:spTgt>
                                        </p:tgtEl>
                                        <p:attrNameLst>
                                          <p:attrName>style.visibility</p:attrName>
                                        </p:attrNameLst>
                                      </p:cBhvr>
                                      <p:to>
                                        <p:strVal val="visible"/>
                                      </p:to>
                                    </p:set>
                                    <p:animEffect transition="in" filter="wipe(down)">
                                      <p:cBhvr>
                                        <p:cTn id="171" dur="580">
                                          <p:stCondLst>
                                            <p:cond delay="0"/>
                                          </p:stCondLst>
                                        </p:cTn>
                                        <p:tgtEl>
                                          <p:spTgt spid="3">
                                            <p:txEl>
                                              <p:pRg st="10" end="10"/>
                                            </p:txEl>
                                          </p:spTgt>
                                        </p:tgtEl>
                                      </p:cBhvr>
                                    </p:animEffect>
                                    <p:anim calcmode="lin" valueType="num">
                                      <p:cBhvr>
                                        <p:cTn id="172" dur="1822" tmFilter="0,0; 0.14,0.36; 0.43,0.73; 0.71,0.91; 1.0,1.0">
                                          <p:stCondLst>
                                            <p:cond delay="0"/>
                                          </p:stCondLst>
                                        </p:cTn>
                                        <p:tgtEl>
                                          <p:spTgt spid="3">
                                            <p:txEl>
                                              <p:pRg st="10" end="10"/>
                                            </p:txEl>
                                          </p:spTgt>
                                        </p:tgtEl>
                                        <p:attrNameLst>
                                          <p:attrName>ppt_x</p:attrName>
                                        </p:attrNameLst>
                                      </p:cBhvr>
                                      <p:tavLst>
                                        <p:tav tm="0">
                                          <p:val>
                                            <p:strVal val="#ppt_x-0.25"/>
                                          </p:val>
                                        </p:tav>
                                        <p:tav tm="100000">
                                          <p:val>
                                            <p:strVal val="#ppt_x"/>
                                          </p:val>
                                        </p:tav>
                                      </p:tavLst>
                                    </p:anim>
                                    <p:anim calcmode="lin" valueType="num">
                                      <p:cBhvr>
                                        <p:cTn id="173" dur="664" tmFilter="0.0,0.0; 0.25,0.07; 0.50,0.2; 0.75,0.467; 1.0,1.0">
                                          <p:stCondLst>
                                            <p:cond delay="0"/>
                                          </p:stCondLst>
                                        </p:cTn>
                                        <p:tgtEl>
                                          <p:spTgt spid="3">
                                            <p:txEl>
                                              <p:pRg st="10" end="10"/>
                                            </p:txEl>
                                          </p:spTgt>
                                        </p:tgtEl>
                                        <p:attrNameLst>
                                          <p:attrName>ppt_y</p:attrName>
                                        </p:attrNameLst>
                                      </p:cBhvr>
                                      <p:tavLst>
                                        <p:tav tm="0" fmla="#ppt_y-sin(pi*$)/3">
                                          <p:val>
                                            <p:fltVal val="0.5"/>
                                          </p:val>
                                        </p:tav>
                                        <p:tav tm="100000">
                                          <p:val>
                                            <p:fltVal val="1"/>
                                          </p:val>
                                        </p:tav>
                                      </p:tavLst>
                                    </p:anim>
                                    <p:anim calcmode="lin" valueType="num">
                                      <p:cBhvr>
                                        <p:cTn id="174" dur="664" tmFilter="0, 0; 0.125,0.2665; 0.25,0.4; 0.375,0.465; 0.5,0.5;  0.625,0.535; 0.75,0.6; 0.875,0.7335; 1,1">
                                          <p:stCondLst>
                                            <p:cond delay="664"/>
                                          </p:stCondLst>
                                        </p:cTn>
                                        <p:tgtEl>
                                          <p:spTgt spid="3">
                                            <p:txEl>
                                              <p:pRg st="10" end="10"/>
                                            </p:txEl>
                                          </p:spTgt>
                                        </p:tgtEl>
                                        <p:attrNameLst>
                                          <p:attrName>ppt_y</p:attrName>
                                        </p:attrNameLst>
                                      </p:cBhvr>
                                      <p:tavLst>
                                        <p:tav tm="0" fmla="#ppt_y-sin(pi*$)/9">
                                          <p:val>
                                            <p:fltVal val="0"/>
                                          </p:val>
                                        </p:tav>
                                        <p:tav tm="100000">
                                          <p:val>
                                            <p:fltVal val="1"/>
                                          </p:val>
                                        </p:tav>
                                      </p:tavLst>
                                    </p:anim>
                                    <p:anim calcmode="lin" valueType="num">
                                      <p:cBhvr>
                                        <p:cTn id="175" dur="332" tmFilter="0, 0; 0.125,0.2665; 0.25,0.4; 0.375,0.465; 0.5,0.5;  0.625,0.535; 0.75,0.6; 0.875,0.7335; 1,1">
                                          <p:stCondLst>
                                            <p:cond delay="1324"/>
                                          </p:stCondLst>
                                        </p:cTn>
                                        <p:tgtEl>
                                          <p:spTgt spid="3">
                                            <p:txEl>
                                              <p:pRg st="10" end="10"/>
                                            </p:txEl>
                                          </p:spTgt>
                                        </p:tgtEl>
                                        <p:attrNameLst>
                                          <p:attrName>ppt_y</p:attrName>
                                        </p:attrNameLst>
                                      </p:cBhvr>
                                      <p:tavLst>
                                        <p:tav tm="0" fmla="#ppt_y-sin(pi*$)/27">
                                          <p:val>
                                            <p:fltVal val="0"/>
                                          </p:val>
                                        </p:tav>
                                        <p:tav tm="100000">
                                          <p:val>
                                            <p:fltVal val="1"/>
                                          </p:val>
                                        </p:tav>
                                      </p:tavLst>
                                    </p:anim>
                                    <p:anim calcmode="lin" valueType="num">
                                      <p:cBhvr>
                                        <p:cTn id="176" dur="164" tmFilter="0, 0; 0.125,0.2665; 0.25,0.4; 0.375,0.465; 0.5,0.5;  0.625,0.535; 0.75,0.6; 0.875,0.7335; 1,1">
                                          <p:stCondLst>
                                            <p:cond delay="1656"/>
                                          </p:stCondLst>
                                        </p:cTn>
                                        <p:tgtEl>
                                          <p:spTgt spid="3">
                                            <p:txEl>
                                              <p:pRg st="10" end="10"/>
                                            </p:txEl>
                                          </p:spTgt>
                                        </p:tgtEl>
                                        <p:attrNameLst>
                                          <p:attrName>ppt_y</p:attrName>
                                        </p:attrNameLst>
                                      </p:cBhvr>
                                      <p:tavLst>
                                        <p:tav tm="0" fmla="#ppt_y-sin(pi*$)/81">
                                          <p:val>
                                            <p:fltVal val="0"/>
                                          </p:val>
                                        </p:tav>
                                        <p:tav tm="100000">
                                          <p:val>
                                            <p:fltVal val="1"/>
                                          </p:val>
                                        </p:tav>
                                      </p:tavLst>
                                    </p:anim>
                                    <p:animScale>
                                      <p:cBhvr>
                                        <p:cTn id="177" dur="26">
                                          <p:stCondLst>
                                            <p:cond delay="650"/>
                                          </p:stCondLst>
                                        </p:cTn>
                                        <p:tgtEl>
                                          <p:spTgt spid="3">
                                            <p:txEl>
                                              <p:pRg st="10" end="10"/>
                                            </p:txEl>
                                          </p:spTgt>
                                        </p:tgtEl>
                                      </p:cBhvr>
                                      <p:to x="100000" y="60000"/>
                                    </p:animScale>
                                    <p:animScale>
                                      <p:cBhvr>
                                        <p:cTn id="178" dur="166" decel="50000">
                                          <p:stCondLst>
                                            <p:cond delay="676"/>
                                          </p:stCondLst>
                                        </p:cTn>
                                        <p:tgtEl>
                                          <p:spTgt spid="3">
                                            <p:txEl>
                                              <p:pRg st="10" end="10"/>
                                            </p:txEl>
                                          </p:spTgt>
                                        </p:tgtEl>
                                      </p:cBhvr>
                                      <p:to x="100000" y="100000"/>
                                    </p:animScale>
                                    <p:animScale>
                                      <p:cBhvr>
                                        <p:cTn id="179" dur="26">
                                          <p:stCondLst>
                                            <p:cond delay="1312"/>
                                          </p:stCondLst>
                                        </p:cTn>
                                        <p:tgtEl>
                                          <p:spTgt spid="3">
                                            <p:txEl>
                                              <p:pRg st="10" end="10"/>
                                            </p:txEl>
                                          </p:spTgt>
                                        </p:tgtEl>
                                      </p:cBhvr>
                                      <p:to x="100000" y="80000"/>
                                    </p:animScale>
                                    <p:animScale>
                                      <p:cBhvr>
                                        <p:cTn id="180" dur="166" decel="50000">
                                          <p:stCondLst>
                                            <p:cond delay="1338"/>
                                          </p:stCondLst>
                                        </p:cTn>
                                        <p:tgtEl>
                                          <p:spTgt spid="3">
                                            <p:txEl>
                                              <p:pRg st="10" end="10"/>
                                            </p:txEl>
                                          </p:spTgt>
                                        </p:tgtEl>
                                      </p:cBhvr>
                                      <p:to x="100000" y="100000"/>
                                    </p:animScale>
                                    <p:animScale>
                                      <p:cBhvr>
                                        <p:cTn id="181" dur="26">
                                          <p:stCondLst>
                                            <p:cond delay="1642"/>
                                          </p:stCondLst>
                                        </p:cTn>
                                        <p:tgtEl>
                                          <p:spTgt spid="3">
                                            <p:txEl>
                                              <p:pRg st="10" end="10"/>
                                            </p:txEl>
                                          </p:spTgt>
                                        </p:tgtEl>
                                      </p:cBhvr>
                                      <p:to x="100000" y="90000"/>
                                    </p:animScale>
                                    <p:animScale>
                                      <p:cBhvr>
                                        <p:cTn id="182" dur="166" decel="50000">
                                          <p:stCondLst>
                                            <p:cond delay="1668"/>
                                          </p:stCondLst>
                                        </p:cTn>
                                        <p:tgtEl>
                                          <p:spTgt spid="3">
                                            <p:txEl>
                                              <p:pRg st="10" end="10"/>
                                            </p:txEl>
                                          </p:spTgt>
                                        </p:tgtEl>
                                      </p:cBhvr>
                                      <p:to x="100000" y="100000"/>
                                    </p:animScale>
                                    <p:animScale>
                                      <p:cBhvr>
                                        <p:cTn id="183" dur="26">
                                          <p:stCondLst>
                                            <p:cond delay="1808"/>
                                          </p:stCondLst>
                                        </p:cTn>
                                        <p:tgtEl>
                                          <p:spTgt spid="3">
                                            <p:txEl>
                                              <p:pRg st="10" end="10"/>
                                            </p:txEl>
                                          </p:spTgt>
                                        </p:tgtEl>
                                      </p:cBhvr>
                                      <p:to x="100000" y="95000"/>
                                    </p:animScale>
                                    <p:animScale>
                                      <p:cBhvr>
                                        <p:cTn id="184" dur="166" decel="50000">
                                          <p:stCondLst>
                                            <p:cond delay="1834"/>
                                          </p:stCondLst>
                                        </p:cTn>
                                        <p:tgtEl>
                                          <p:spTgt spid="3">
                                            <p:txEl>
                                              <p:pRg st="10" end="10"/>
                                            </p:txEl>
                                          </p:spTgt>
                                        </p:tgtEl>
                                      </p:cBhvr>
                                      <p:to x="100000" y="100000"/>
                                    </p:animScale>
                                  </p:childTnLst>
                                </p:cTn>
                              </p:par>
                              <p:par>
                                <p:cTn id="185" presetID="26" presetClass="entr" presetSubtype="0" fill="hold" nodeType="withEffect">
                                  <p:stCondLst>
                                    <p:cond delay="0"/>
                                  </p:stCondLst>
                                  <p:childTnLst>
                                    <p:set>
                                      <p:cBhvr>
                                        <p:cTn id="186" dur="1" fill="hold">
                                          <p:stCondLst>
                                            <p:cond delay="0"/>
                                          </p:stCondLst>
                                        </p:cTn>
                                        <p:tgtEl>
                                          <p:spTgt spid="3">
                                            <p:txEl>
                                              <p:pRg st="11" end="11"/>
                                            </p:txEl>
                                          </p:spTgt>
                                        </p:tgtEl>
                                        <p:attrNameLst>
                                          <p:attrName>style.visibility</p:attrName>
                                        </p:attrNameLst>
                                      </p:cBhvr>
                                      <p:to>
                                        <p:strVal val="visible"/>
                                      </p:to>
                                    </p:set>
                                    <p:animEffect transition="in" filter="wipe(down)">
                                      <p:cBhvr>
                                        <p:cTn id="187" dur="580">
                                          <p:stCondLst>
                                            <p:cond delay="0"/>
                                          </p:stCondLst>
                                        </p:cTn>
                                        <p:tgtEl>
                                          <p:spTgt spid="3">
                                            <p:txEl>
                                              <p:pRg st="11" end="11"/>
                                            </p:txEl>
                                          </p:spTgt>
                                        </p:tgtEl>
                                      </p:cBhvr>
                                    </p:animEffect>
                                    <p:anim calcmode="lin" valueType="num">
                                      <p:cBhvr>
                                        <p:cTn id="188" dur="1822" tmFilter="0,0; 0.14,0.36; 0.43,0.73; 0.71,0.91; 1.0,1.0">
                                          <p:stCondLst>
                                            <p:cond delay="0"/>
                                          </p:stCondLst>
                                        </p:cTn>
                                        <p:tgtEl>
                                          <p:spTgt spid="3">
                                            <p:txEl>
                                              <p:pRg st="11" end="11"/>
                                            </p:txEl>
                                          </p:spTgt>
                                        </p:tgtEl>
                                        <p:attrNameLst>
                                          <p:attrName>ppt_x</p:attrName>
                                        </p:attrNameLst>
                                      </p:cBhvr>
                                      <p:tavLst>
                                        <p:tav tm="0">
                                          <p:val>
                                            <p:strVal val="#ppt_x-0.25"/>
                                          </p:val>
                                        </p:tav>
                                        <p:tav tm="100000">
                                          <p:val>
                                            <p:strVal val="#ppt_x"/>
                                          </p:val>
                                        </p:tav>
                                      </p:tavLst>
                                    </p:anim>
                                    <p:anim calcmode="lin" valueType="num">
                                      <p:cBhvr>
                                        <p:cTn id="189" dur="664" tmFilter="0.0,0.0; 0.25,0.07; 0.50,0.2; 0.75,0.467; 1.0,1.0">
                                          <p:stCondLst>
                                            <p:cond delay="0"/>
                                          </p:stCondLst>
                                        </p:cTn>
                                        <p:tgtEl>
                                          <p:spTgt spid="3">
                                            <p:txEl>
                                              <p:pRg st="11" end="11"/>
                                            </p:txEl>
                                          </p:spTgt>
                                        </p:tgtEl>
                                        <p:attrNameLst>
                                          <p:attrName>ppt_y</p:attrName>
                                        </p:attrNameLst>
                                      </p:cBhvr>
                                      <p:tavLst>
                                        <p:tav tm="0" fmla="#ppt_y-sin(pi*$)/3">
                                          <p:val>
                                            <p:fltVal val="0.5"/>
                                          </p:val>
                                        </p:tav>
                                        <p:tav tm="100000">
                                          <p:val>
                                            <p:fltVal val="1"/>
                                          </p:val>
                                        </p:tav>
                                      </p:tavLst>
                                    </p:anim>
                                    <p:anim calcmode="lin" valueType="num">
                                      <p:cBhvr>
                                        <p:cTn id="190" dur="664" tmFilter="0, 0; 0.125,0.2665; 0.25,0.4; 0.375,0.465; 0.5,0.5;  0.625,0.535; 0.75,0.6; 0.875,0.7335; 1,1">
                                          <p:stCondLst>
                                            <p:cond delay="664"/>
                                          </p:stCondLst>
                                        </p:cTn>
                                        <p:tgtEl>
                                          <p:spTgt spid="3">
                                            <p:txEl>
                                              <p:pRg st="11" end="11"/>
                                            </p:txEl>
                                          </p:spTgt>
                                        </p:tgtEl>
                                        <p:attrNameLst>
                                          <p:attrName>ppt_y</p:attrName>
                                        </p:attrNameLst>
                                      </p:cBhvr>
                                      <p:tavLst>
                                        <p:tav tm="0" fmla="#ppt_y-sin(pi*$)/9">
                                          <p:val>
                                            <p:fltVal val="0"/>
                                          </p:val>
                                        </p:tav>
                                        <p:tav tm="100000">
                                          <p:val>
                                            <p:fltVal val="1"/>
                                          </p:val>
                                        </p:tav>
                                      </p:tavLst>
                                    </p:anim>
                                    <p:anim calcmode="lin" valueType="num">
                                      <p:cBhvr>
                                        <p:cTn id="191" dur="332" tmFilter="0, 0; 0.125,0.2665; 0.25,0.4; 0.375,0.465; 0.5,0.5;  0.625,0.535; 0.75,0.6; 0.875,0.7335; 1,1">
                                          <p:stCondLst>
                                            <p:cond delay="1324"/>
                                          </p:stCondLst>
                                        </p:cTn>
                                        <p:tgtEl>
                                          <p:spTgt spid="3">
                                            <p:txEl>
                                              <p:pRg st="11" end="11"/>
                                            </p:txEl>
                                          </p:spTgt>
                                        </p:tgtEl>
                                        <p:attrNameLst>
                                          <p:attrName>ppt_y</p:attrName>
                                        </p:attrNameLst>
                                      </p:cBhvr>
                                      <p:tavLst>
                                        <p:tav tm="0" fmla="#ppt_y-sin(pi*$)/27">
                                          <p:val>
                                            <p:fltVal val="0"/>
                                          </p:val>
                                        </p:tav>
                                        <p:tav tm="100000">
                                          <p:val>
                                            <p:fltVal val="1"/>
                                          </p:val>
                                        </p:tav>
                                      </p:tavLst>
                                    </p:anim>
                                    <p:anim calcmode="lin" valueType="num">
                                      <p:cBhvr>
                                        <p:cTn id="192" dur="164" tmFilter="0, 0; 0.125,0.2665; 0.25,0.4; 0.375,0.465; 0.5,0.5;  0.625,0.535; 0.75,0.6; 0.875,0.7335; 1,1">
                                          <p:stCondLst>
                                            <p:cond delay="1656"/>
                                          </p:stCondLst>
                                        </p:cTn>
                                        <p:tgtEl>
                                          <p:spTgt spid="3">
                                            <p:txEl>
                                              <p:pRg st="11" end="11"/>
                                            </p:txEl>
                                          </p:spTgt>
                                        </p:tgtEl>
                                        <p:attrNameLst>
                                          <p:attrName>ppt_y</p:attrName>
                                        </p:attrNameLst>
                                      </p:cBhvr>
                                      <p:tavLst>
                                        <p:tav tm="0" fmla="#ppt_y-sin(pi*$)/81">
                                          <p:val>
                                            <p:fltVal val="0"/>
                                          </p:val>
                                        </p:tav>
                                        <p:tav tm="100000">
                                          <p:val>
                                            <p:fltVal val="1"/>
                                          </p:val>
                                        </p:tav>
                                      </p:tavLst>
                                    </p:anim>
                                    <p:animScale>
                                      <p:cBhvr>
                                        <p:cTn id="193" dur="26">
                                          <p:stCondLst>
                                            <p:cond delay="650"/>
                                          </p:stCondLst>
                                        </p:cTn>
                                        <p:tgtEl>
                                          <p:spTgt spid="3">
                                            <p:txEl>
                                              <p:pRg st="11" end="11"/>
                                            </p:txEl>
                                          </p:spTgt>
                                        </p:tgtEl>
                                      </p:cBhvr>
                                      <p:to x="100000" y="60000"/>
                                    </p:animScale>
                                    <p:animScale>
                                      <p:cBhvr>
                                        <p:cTn id="194" dur="166" decel="50000">
                                          <p:stCondLst>
                                            <p:cond delay="676"/>
                                          </p:stCondLst>
                                        </p:cTn>
                                        <p:tgtEl>
                                          <p:spTgt spid="3">
                                            <p:txEl>
                                              <p:pRg st="11" end="11"/>
                                            </p:txEl>
                                          </p:spTgt>
                                        </p:tgtEl>
                                      </p:cBhvr>
                                      <p:to x="100000" y="100000"/>
                                    </p:animScale>
                                    <p:animScale>
                                      <p:cBhvr>
                                        <p:cTn id="195" dur="26">
                                          <p:stCondLst>
                                            <p:cond delay="1312"/>
                                          </p:stCondLst>
                                        </p:cTn>
                                        <p:tgtEl>
                                          <p:spTgt spid="3">
                                            <p:txEl>
                                              <p:pRg st="11" end="11"/>
                                            </p:txEl>
                                          </p:spTgt>
                                        </p:tgtEl>
                                      </p:cBhvr>
                                      <p:to x="100000" y="80000"/>
                                    </p:animScale>
                                    <p:animScale>
                                      <p:cBhvr>
                                        <p:cTn id="196" dur="166" decel="50000">
                                          <p:stCondLst>
                                            <p:cond delay="1338"/>
                                          </p:stCondLst>
                                        </p:cTn>
                                        <p:tgtEl>
                                          <p:spTgt spid="3">
                                            <p:txEl>
                                              <p:pRg st="11" end="11"/>
                                            </p:txEl>
                                          </p:spTgt>
                                        </p:tgtEl>
                                      </p:cBhvr>
                                      <p:to x="100000" y="100000"/>
                                    </p:animScale>
                                    <p:animScale>
                                      <p:cBhvr>
                                        <p:cTn id="197" dur="26">
                                          <p:stCondLst>
                                            <p:cond delay="1642"/>
                                          </p:stCondLst>
                                        </p:cTn>
                                        <p:tgtEl>
                                          <p:spTgt spid="3">
                                            <p:txEl>
                                              <p:pRg st="11" end="11"/>
                                            </p:txEl>
                                          </p:spTgt>
                                        </p:tgtEl>
                                      </p:cBhvr>
                                      <p:to x="100000" y="90000"/>
                                    </p:animScale>
                                    <p:animScale>
                                      <p:cBhvr>
                                        <p:cTn id="198" dur="166" decel="50000">
                                          <p:stCondLst>
                                            <p:cond delay="1668"/>
                                          </p:stCondLst>
                                        </p:cTn>
                                        <p:tgtEl>
                                          <p:spTgt spid="3">
                                            <p:txEl>
                                              <p:pRg st="11" end="11"/>
                                            </p:txEl>
                                          </p:spTgt>
                                        </p:tgtEl>
                                      </p:cBhvr>
                                      <p:to x="100000" y="100000"/>
                                    </p:animScale>
                                    <p:animScale>
                                      <p:cBhvr>
                                        <p:cTn id="199" dur="26">
                                          <p:stCondLst>
                                            <p:cond delay="1808"/>
                                          </p:stCondLst>
                                        </p:cTn>
                                        <p:tgtEl>
                                          <p:spTgt spid="3">
                                            <p:txEl>
                                              <p:pRg st="11" end="11"/>
                                            </p:txEl>
                                          </p:spTgt>
                                        </p:tgtEl>
                                      </p:cBhvr>
                                      <p:to x="100000" y="95000"/>
                                    </p:animScale>
                                    <p:animScale>
                                      <p:cBhvr>
                                        <p:cTn id="200" dur="166" decel="50000">
                                          <p:stCondLst>
                                            <p:cond delay="1834"/>
                                          </p:stCondLst>
                                        </p:cTn>
                                        <p:tgtEl>
                                          <p:spTgt spid="3">
                                            <p:txEl>
                                              <p:pRg st="11" end="11"/>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072547-3744-1F0D-5AA8-05CD8ED32783}"/>
            </a:ext>
          </a:extLst>
        </p:cNvPr>
        <p:cNvGrpSpPr/>
        <p:nvPr/>
      </p:nvGrpSpPr>
      <p:grpSpPr>
        <a:xfrm>
          <a:off x="0" y="0"/>
          <a:ext cx="0" cy="0"/>
          <a:chOff x="0" y="0"/>
          <a:chExt cx="0" cy="0"/>
        </a:xfrm>
      </p:grpSpPr>
      <p:sp>
        <p:nvSpPr>
          <p:cNvPr id="6146" name="Title 1">
            <a:extLst>
              <a:ext uri="{FF2B5EF4-FFF2-40B4-BE49-F238E27FC236}">
                <a16:creationId xmlns:a16="http://schemas.microsoft.com/office/drawing/2014/main" id="{84E9B732-F8BD-8554-EB2F-619A5FA78D34}"/>
              </a:ext>
            </a:extLst>
          </p:cNvPr>
          <p:cNvSpPr>
            <a:spLocks noGrp="1"/>
          </p:cNvSpPr>
          <p:nvPr>
            <p:ph type="title"/>
          </p:nvPr>
        </p:nvSpPr>
        <p:spPr>
          <a:xfrm>
            <a:off x="457200" y="260648"/>
            <a:ext cx="8229600" cy="648071"/>
          </a:xfrm>
        </p:spPr>
        <p:txBody>
          <a:bodyPr/>
          <a:lstStyle/>
          <a:p>
            <a:pPr algn="ctr"/>
            <a:r>
              <a:rPr lang="en-GB" altLang="fr-FR" sz="4000" b="1" dirty="0">
                <a:solidFill>
                  <a:srgbClr val="0070C0"/>
                </a:solidFill>
              </a:rPr>
              <a:t>Categories of Gift -2…</a:t>
            </a:r>
          </a:p>
        </p:txBody>
      </p:sp>
      <p:sp>
        <p:nvSpPr>
          <p:cNvPr id="3" name="Subtitle 2">
            <a:extLst>
              <a:ext uri="{FF2B5EF4-FFF2-40B4-BE49-F238E27FC236}">
                <a16:creationId xmlns:a16="http://schemas.microsoft.com/office/drawing/2014/main" id="{D650A2A3-C383-938D-8448-2C3B0305B6A2}"/>
              </a:ext>
            </a:extLst>
          </p:cNvPr>
          <p:cNvSpPr>
            <a:spLocks noGrp="1"/>
          </p:cNvSpPr>
          <p:nvPr>
            <p:ph idx="1"/>
          </p:nvPr>
        </p:nvSpPr>
        <p:spPr>
          <a:xfrm>
            <a:off x="457200" y="980728"/>
            <a:ext cx="8229600" cy="5832648"/>
          </a:xfrm>
        </p:spPr>
        <p:txBody>
          <a:bodyPr/>
          <a:lstStyle/>
          <a:p>
            <a:r>
              <a:rPr lang="en-GB" altLang="fr-FR" sz="2800" b="1" dirty="0">
                <a:solidFill>
                  <a:srgbClr val="FF0000"/>
                </a:solidFill>
                <a:latin typeface="+mj-lt"/>
                <a:cs typeface="Arial" panose="020B0604020202020204" pitchFamily="34" charset="0"/>
              </a:rPr>
              <a:t>Romans 12</a:t>
            </a:r>
          </a:p>
          <a:p>
            <a:pPr lvl="1"/>
            <a:r>
              <a:rPr lang="en-GB" altLang="fr-FR" b="1" dirty="0">
                <a:solidFill>
                  <a:srgbClr val="0000FF"/>
                </a:solidFill>
                <a:latin typeface="+mj-lt"/>
              </a:rPr>
              <a:t>Prophecy</a:t>
            </a:r>
          </a:p>
          <a:p>
            <a:pPr lvl="1"/>
            <a:r>
              <a:rPr lang="en-GB" altLang="fr-FR" sz="2600" b="1" dirty="0">
                <a:solidFill>
                  <a:srgbClr val="0000FF"/>
                </a:solidFill>
                <a:latin typeface="+mj-lt"/>
                <a:cs typeface="Arial" panose="020B0604020202020204" pitchFamily="34" charset="0"/>
              </a:rPr>
              <a:t>Serving</a:t>
            </a:r>
          </a:p>
          <a:p>
            <a:pPr lvl="1"/>
            <a:r>
              <a:rPr lang="en-GB" altLang="fr-FR" sz="2600" b="1" dirty="0">
                <a:solidFill>
                  <a:srgbClr val="0000FF"/>
                </a:solidFill>
                <a:latin typeface="+mj-lt"/>
                <a:cs typeface="Arial" panose="020B0604020202020204" pitchFamily="34" charset="0"/>
              </a:rPr>
              <a:t>Teaching</a:t>
            </a:r>
          </a:p>
          <a:p>
            <a:pPr lvl="1"/>
            <a:r>
              <a:rPr lang="en-GB" altLang="fr-FR" sz="2600" b="1" dirty="0">
                <a:solidFill>
                  <a:srgbClr val="0000FF"/>
                </a:solidFill>
                <a:latin typeface="+mj-lt"/>
                <a:cs typeface="Arial" panose="020B0604020202020204" pitchFamily="34" charset="0"/>
              </a:rPr>
              <a:t>Encouraging</a:t>
            </a:r>
          </a:p>
          <a:p>
            <a:pPr lvl="1"/>
            <a:r>
              <a:rPr lang="en-GB" altLang="fr-FR" sz="2600" b="1" dirty="0">
                <a:solidFill>
                  <a:srgbClr val="0000FF"/>
                </a:solidFill>
                <a:latin typeface="+mj-lt"/>
                <a:cs typeface="Arial" panose="020B0604020202020204" pitchFamily="34" charset="0"/>
              </a:rPr>
              <a:t>Giving</a:t>
            </a:r>
          </a:p>
          <a:p>
            <a:pPr lvl="1"/>
            <a:r>
              <a:rPr lang="en-GB" altLang="fr-FR" sz="2600" b="1" dirty="0">
                <a:solidFill>
                  <a:srgbClr val="0000FF"/>
                </a:solidFill>
                <a:latin typeface="+mj-lt"/>
                <a:cs typeface="Arial" panose="020B0604020202020204" pitchFamily="34" charset="0"/>
              </a:rPr>
              <a:t>Leading</a:t>
            </a:r>
          </a:p>
          <a:p>
            <a:pPr lvl="1"/>
            <a:r>
              <a:rPr lang="en-GB" altLang="fr-FR" sz="2600" b="1" dirty="0">
                <a:solidFill>
                  <a:srgbClr val="0000FF"/>
                </a:solidFill>
                <a:latin typeface="+mj-lt"/>
                <a:cs typeface="Arial" panose="020B0604020202020204" pitchFamily="34" charset="0"/>
              </a:rPr>
              <a:t>Showing Mercy</a:t>
            </a:r>
          </a:p>
          <a:p>
            <a:r>
              <a:rPr lang="en-GB" altLang="fr-FR" sz="2800" b="1" dirty="0">
                <a:solidFill>
                  <a:srgbClr val="FF0000"/>
                </a:solidFill>
                <a:latin typeface="+mj-lt"/>
                <a:cs typeface="Arial" panose="020B0604020202020204" pitchFamily="34" charset="0"/>
              </a:rPr>
              <a:t>Ephesians 4</a:t>
            </a:r>
          </a:p>
          <a:p>
            <a:pPr lvl="1"/>
            <a:r>
              <a:rPr lang="en-GB" altLang="fr-FR" sz="2600" b="1" dirty="0">
                <a:solidFill>
                  <a:srgbClr val="0000FF"/>
                </a:solidFill>
                <a:latin typeface="+mj-lt"/>
                <a:cs typeface="Arial" panose="020B0604020202020204" pitchFamily="34" charset="0"/>
              </a:rPr>
              <a:t>Apostles				</a:t>
            </a:r>
            <a:r>
              <a:rPr lang="en-GB" altLang="fr-FR" sz="2600" b="1" dirty="0">
                <a:solidFill>
                  <a:srgbClr val="0000FF"/>
                </a:solidFill>
                <a:latin typeface="+mj-lt"/>
                <a:cs typeface="Courier New" panose="02070309020205020404" pitchFamily="49" charset="0"/>
              </a:rPr>
              <a:t>•  Shepherds</a:t>
            </a:r>
            <a:endParaRPr lang="en-GB" altLang="fr-FR" sz="2600" b="1" dirty="0">
              <a:solidFill>
                <a:srgbClr val="0000FF"/>
              </a:solidFill>
              <a:latin typeface="+mj-lt"/>
              <a:cs typeface="Arial" panose="020B0604020202020204" pitchFamily="34" charset="0"/>
            </a:endParaRPr>
          </a:p>
          <a:p>
            <a:pPr lvl="1"/>
            <a:r>
              <a:rPr lang="en-GB" altLang="fr-FR" sz="2600" b="1" dirty="0">
                <a:solidFill>
                  <a:srgbClr val="0000FF"/>
                </a:solidFill>
                <a:latin typeface="+mj-lt"/>
                <a:cs typeface="Arial" panose="020B0604020202020204" pitchFamily="34" charset="0"/>
              </a:rPr>
              <a:t>Prophets			</a:t>
            </a:r>
            <a:r>
              <a:rPr lang="en-GB" altLang="fr-FR" sz="2600" b="1" dirty="0">
                <a:solidFill>
                  <a:srgbClr val="0000FF"/>
                </a:solidFill>
                <a:latin typeface="+mj-lt"/>
                <a:cs typeface="Courier New" panose="02070309020205020404" pitchFamily="49" charset="0"/>
              </a:rPr>
              <a:t>•  Teachers</a:t>
            </a:r>
            <a:endParaRPr lang="en-GB" altLang="fr-FR" sz="2600" b="1" dirty="0">
              <a:solidFill>
                <a:srgbClr val="0000FF"/>
              </a:solidFill>
              <a:latin typeface="+mj-lt"/>
              <a:cs typeface="Arial" panose="020B0604020202020204" pitchFamily="34" charset="0"/>
            </a:endParaRPr>
          </a:p>
          <a:p>
            <a:pPr lvl="1"/>
            <a:r>
              <a:rPr lang="en-GB" altLang="fr-FR" sz="2600" b="1" dirty="0">
                <a:solidFill>
                  <a:srgbClr val="0000FF"/>
                </a:solidFill>
                <a:latin typeface="+mj-lt"/>
                <a:cs typeface="Arial" panose="020B0604020202020204" pitchFamily="34" charset="0"/>
              </a:rPr>
              <a:t>Evangelists</a:t>
            </a:r>
          </a:p>
        </p:txBody>
      </p:sp>
    </p:spTree>
    <p:extLst>
      <p:ext uri="{BB962C8B-B14F-4D97-AF65-F5344CB8AC3E}">
        <p14:creationId xmlns:p14="http://schemas.microsoft.com/office/powerpoint/2010/main" val="35387280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wipe(down)">
                                      <p:cBhvr>
                                        <p:cTn id="23" dur="580">
                                          <p:stCondLst>
                                            <p:cond delay="0"/>
                                          </p:stCondLst>
                                        </p:cTn>
                                        <p:tgtEl>
                                          <p:spTgt spid="3">
                                            <p:txEl>
                                              <p:pRg st="1" end="1"/>
                                            </p:txEl>
                                          </p:spTgt>
                                        </p:tgtEl>
                                      </p:cBhvr>
                                    </p:animEffect>
                                    <p:anim calcmode="lin" valueType="num">
                                      <p:cBhvr>
                                        <p:cTn id="2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xEl>
                                              <p:pRg st="1" end="1"/>
                                            </p:txEl>
                                          </p:spTgt>
                                        </p:tgtEl>
                                      </p:cBhvr>
                                      <p:to x="100000" y="60000"/>
                                    </p:animScale>
                                    <p:animScale>
                                      <p:cBhvr>
                                        <p:cTn id="30" dur="166" decel="50000">
                                          <p:stCondLst>
                                            <p:cond delay="676"/>
                                          </p:stCondLst>
                                        </p:cTn>
                                        <p:tgtEl>
                                          <p:spTgt spid="3">
                                            <p:txEl>
                                              <p:pRg st="1" end="1"/>
                                            </p:txEl>
                                          </p:spTgt>
                                        </p:tgtEl>
                                      </p:cBhvr>
                                      <p:to x="100000" y="100000"/>
                                    </p:animScale>
                                    <p:animScale>
                                      <p:cBhvr>
                                        <p:cTn id="31" dur="26">
                                          <p:stCondLst>
                                            <p:cond delay="1312"/>
                                          </p:stCondLst>
                                        </p:cTn>
                                        <p:tgtEl>
                                          <p:spTgt spid="3">
                                            <p:txEl>
                                              <p:pRg st="1" end="1"/>
                                            </p:txEl>
                                          </p:spTgt>
                                        </p:tgtEl>
                                      </p:cBhvr>
                                      <p:to x="100000" y="80000"/>
                                    </p:animScale>
                                    <p:animScale>
                                      <p:cBhvr>
                                        <p:cTn id="32" dur="166" decel="50000">
                                          <p:stCondLst>
                                            <p:cond delay="1338"/>
                                          </p:stCondLst>
                                        </p:cTn>
                                        <p:tgtEl>
                                          <p:spTgt spid="3">
                                            <p:txEl>
                                              <p:pRg st="1" end="1"/>
                                            </p:txEl>
                                          </p:spTgt>
                                        </p:tgtEl>
                                      </p:cBhvr>
                                      <p:to x="100000" y="100000"/>
                                    </p:animScale>
                                    <p:animScale>
                                      <p:cBhvr>
                                        <p:cTn id="33" dur="26">
                                          <p:stCondLst>
                                            <p:cond delay="1642"/>
                                          </p:stCondLst>
                                        </p:cTn>
                                        <p:tgtEl>
                                          <p:spTgt spid="3">
                                            <p:txEl>
                                              <p:pRg st="1" end="1"/>
                                            </p:txEl>
                                          </p:spTgt>
                                        </p:tgtEl>
                                      </p:cBhvr>
                                      <p:to x="100000" y="90000"/>
                                    </p:animScale>
                                    <p:animScale>
                                      <p:cBhvr>
                                        <p:cTn id="34" dur="166" decel="50000">
                                          <p:stCondLst>
                                            <p:cond delay="1668"/>
                                          </p:stCondLst>
                                        </p:cTn>
                                        <p:tgtEl>
                                          <p:spTgt spid="3">
                                            <p:txEl>
                                              <p:pRg st="1" end="1"/>
                                            </p:txEl>
                                          </p:spTgt>
                                        </p:tgtEl>
                                      </p:cBhvr>
                                      <p:to x="100000" y="100000"/>
                                    </p:animScale>
                                    <p:animScale>
                                      <p:cBhvr>
                                        <p:cTn id="35" dur="26">
                                          <p:stCondLst>
                                            <p:cond delay="1808"/>
                                          </p:stCondLst>
                                        </p:cTn>
                                        <p:tgtEl>
                                          <p:spTgt spid="3">
                                            <p:txEl>
                                              <p:pRg st="1" end="1"/>
                                            </p:txEl>
                                          </p:spTgt>
                                        </p:tgtEl>
                                      </p:cBhvr>
                                      <p:to x="100000" y="95000"/>
                                    </p:animScale>
                                    <p:animScale>
                                      <p:cBhvr>
                                        <p:cTn id="36" dur="166" decel="50000">
                                          <p:stCondLst>
                                            <p:cond delay="1834"/>
                                          </p:stCondLst>
                                        </p:cTn>
                                        <p:tgtEl>
                                          <p:spTgt spid="3">
                                            <p:txEl>
                                              <p:pRg st="1" end="1"/>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3">
                                            <p:txEl>
                                              <p:pRg st="2" end="2"/>
                                            </p:txEl>
                                          </p:spTgt>
                                        </p:tgtEl>
                                        <p:attrNameLst>
                                          <p:attrName>style.visibility</p:attrName>
                                        </p:attrNameLst>
                                      </p:cBhvr>
                                      <p:to>
                                        <p:strVal val="visible"/>
                                      </p:to>
                                    </p:set>
                                    <p:animEffect transition="in" filter="wipe(down)">
                                      <p:cBhvr>
                                        <p:cTn id="39" dur="580">
                                          <p:stCondLst>
                                            <p:cond delay="0"/>
                                          </p:stCondLst>
                                        </p:cTn>
                                        <p:tgtEl>
                                          <p:spTgt spid="3">
                                            <p:txEl>
                                              <p:pRg st="2" end="2"/>
                                            </p:txEl>
                                          </p:spTgt>
                                        </p:tgtEl>
                                      </p:cBhvr>
                                    </p:animEffect>
                                    <p:anim calcmode="lin" valueType="num">
                                      <p:cBhvr>
                                        <p:cTn id="40"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3">
                                            <p:txEl>
                                              <p:pRg st="2" end="2"/>
                                            </p:txEl>
                                          </p:spTgt>
                                        </p:tgtEl>
                                      </p:cBhvr>
                                      <p:to x="100000" y="60000"/>
                                    </p:animScale>
                                    <p:animScale>
                                      <p:cBhvr>
                                        <p:cTn id="46" dur="166" decel="50000">
                                          <p:stCondLst>
                                            <p:cond delay="676"/>
                                          </p:stCondLst>
                                        </p:cTn>
                                        <p:tgtEl>
                                          <p:spTgt spid="3">
                                            <p:txEl>
                                              <p:pRg st="2" end="2"/>
                                            </p:txEl>
                                          </p:spTgt>
                                        </p:tgtEl>
                                      </p:cBhvr>
                                      <p:to x="100000" y="100000"/>
                                    </p:animScale>
                                    <p:animScale>
                                      <p:cBhvr>
                                        <p:cTn id="47" dur="26">
                                          <p:stCondLst>
                                            <p:cond delay="1312"/>
                                          </p:stCondLst>
                                        </p:cTn>
                                        <p:tgtEl>
                                          <p:spTgt spid="3">
                                            <p:txEl>
                                              <p:pRg st="2" end="2"/>
                                            </p:txEl>
                                          </p:spTgt>
                                        </p:tgtEl>
                                      </p:cBhvr>
                                      <p:to x="100000" y="80000"/>
                                    </p:animScale>
                                    <p:animScale>
                                      <p:cBhvr>
                                        <p:cTn id="48" dur="166" decel="50000">
                                          <p:stCondLst>
                                            <p:cond delay="1338"/>
                                          </p:stCondLst>
                                        </p:cTn>
                                        <p:tgtEl>
                                          <p:spTgt spid="3">
                                            <p:txEl>
                                              <p:pRg st="2" end="2"/>
                                            </p:txEl>
                                          </p:spTgt>
                                        </p:tgtEl>
                                      </p:cBhvr>
                                      <p:to x="100000" y="100000"/>
                                    </p:animScale>
                                    <p:animScale>
                                      <p:cBhvr>
                                        <p:cTn id="49" dur="26">
                                          <p:stCondLst>
                                            <p:cond delay="1642"/>
                                          </p:stCondLst>
                                        </p:cTn>
                                        <p:tgtEl>
                                          <p:spTgt spid="3">
                                            <p:txEl>
                                              <p:pRg st="2" end="2"/>
                                            </p:txEl>
                                          </p:spTgt>
                                        </p:tgtEl>
                                      </p:cBhvr>
                                      <p:to x="100000" y="90000"/>
                                    </p:animScale>
                                    <p:animScale>
                                      <p:cBhvr>
                                        <p:cTn id="50" dur="166" decel="50000">
                                          <p:stCondLst>
                                            <p:cond delay="1668"/>
                                          </p:stCondLst>
                                        </p:cTn>
                                        <p:tgtEl>
                                          <p:spTgt spid="3">
                                            <p:txEl>
                                              <p:pRg st="2" end="2"/>
                                            </p:txEl>
                                          </p:spTgt>
                                        </p:tgtEl>
                                      </p:cBhvr>
                                      <p:to x="100000" y="100000"/>
                                    </p:animScale>
                                    <p:animScale>
                                      <p:cBhvr>
                                        <p:cTn id="51" dur="26">
                                          <p:stCondLst>
                                            <p:cond delay="1808"/>
                                          </p:stCondLst>
                                        </p:cTn>
                                        <p:tgtEl>
                                          <p:spTgt spid="3">
                                            <p:txEl>
                                              <p:pRg st="2" end="2"/>
                                            </p:txEl>
                                          </p:spTgt>
                                        </p:tgtEl>
                                      </p:cBhvr>
                                      <p:to x="100000" y="95000"/>
                                    </p:animScale>
                                    <p:animScale>
                                      <p:cBhvr>
                                        <p:cTn id="52" dur="166" decel="50000">
                                          <p:stCondLst>
                                            <p:cond delay="1834"/>
                                          </p:stCondLst>
                                        </p:cTn>
                                        <p:tgtEl>
                                          <p:spTgt spid="3">
                                            <p:txEl>
                                              <p:pRg st="2" end="2"/>
                                            </p:txEl>
                                          </p:spTgt>
                                        </p:tgtEl>
                                      </p:cBhvr>
                                      <p:to x="100000" y="100000"/>
                                    </p:animScale>
                                  </p:childTnLst>
                                </p:cTn>
                              </p:par>
                              <p:par>
                                <p:cTn id="53" presetID="26" presetClass="entr" presetSubtype="0" fill="hold" nodeType="withEffect">
                                  <p:stCondLst>
                                    <p:cond delay="0"/>
                                  </p:stCondLst>
                                  <p:childTnLst>
                                    <p:set>
                                      <p:cBhvr>
                                        <p:cTn id="54" dur="1" fill="hold">
                                          <p:stCondLst>
                                            <p:cond delay="0"/>
                                          </p:stCondLst>
                                        </p:cTn>
                                        <p:tgtEl>
                                          <p:spTgt spid="3">
                                            <p:txEl>
                                              <p:pRg st="3" end="3"/>
                                            </p:txEl>
                                          </p:spTgt>
                                        </p:tgtEl>
                                        <p:attrNameLst>
                                          <p:attrName>style.visibility</p:attrName>
                                        </p:attrNameLst>
                                      </p:cBhvr>
                                      <p:to>
                                        <p:strVal val="visible"/>
                                      </p:to>
                                    </p:set>
                                    <p:animEffect transition="in" filter="wipe(down)">
                                      <p:cBhvr>
                                        <p:cTn id="55" dur="580">
                                          <p:stCondLst>
                                            <p:cond delay="0"/>
                                          </p:stCondLst>
                                        </p:cTn>
                                        <p:tgtEl>
                                          <p:spTgt spid="3">
                                            <p:txEl>
                                              <p:pRg st="3" end="3"/>
                                            </p:txEl>
                                          </p:spTgt>
                                        </p:tgtEl>
                                      </p:cBhvr>
                                    </p:animEffect>
                                    <p:anim calcmode="lin" valueType="num">
                                      <p:cBhvr>
                                        <p:cTn id="56"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1" dur="26">
                                          <p:stCondLst>
                                            <p:cond delay="650"/>
                                          </p:stCondLst>
                                        </p:cTn>
                                        <p:tgtEl>
                                          <p:spTgt spid="3">
                                            <p:txEl>
                                              <p:pRg st="3" end="3"/>
                                            </p:txEl>
                                          </p:spTgt>
                                        </p:tgtEl>
                                      </p:cBhvr>
                                      <p:to x="100000" y="60000"/>
                                    </p:animScale>
                                    <p:animScale>
                                      <p:cBhvr>
                                        <p:cTn id="62" dur="166" decel="50000">
                                          <p:stCondLst>
                                            <p:cond delay="676"/>
                                          </p:stCondLst>
                                        </p:cTn>
                                        <p:tgtEl>
                                          <p:spTgt spid="3">
                                            <p:txEl>
                                              <p:pRg st="3" end="3"/>
                                            </p:txEl>
                                          </p:spTgt>
                                        </p:tgtEl>
                                      </p:cBhvr>
                                      <p:to x="100000" y="100000"/>
                                    </p:animScale>
                                    <p:animScale>
                                      <p:cBhvr>
                                        <p:cTn id="63" dur="26">
                                          <p:stCondLst>
                                            <p:cond delay="1312"/>
                                          </p:stCondLst>
                                        </p:cTn>
                                        <p:tgtEl>
                                          <p:spTgt spid="3">
                                            <p:txEl>
                                              <p:pRg st="3" end="3"/>
                                            </p:txEl>
                                          </p:spTgt>
                                        </p:tgtEl>
                                      </p:cBhvr>
                                      <p:to x="100000" y="80000"/>
                                    </p:animScale>
                                    <p:animScale>
                                      <p:cBhvr>
                                        <p:cTn id="64" dur="166" decel="50000">
                                          <p:stCondLst>
                                            <p:cond delay="1338"/>
                                          </p:stCondLst>
                                        </p:cTn>
                                        <p:tgtEl>
                                          <p:spTgt spid="3">
                                            <p:txEl>
                                              <p:pRg st="3" end="3"/>
                                            </p:txEl>
                                          </p:spTgt>
                                        </p:tgtEl>
                                      </p:cBhvr>
                                      <p:to x="100000" y="100000"/>
                                    </p:animScale>
                                    <p:animScale>
                                      <p:cBhvr>
                                        <p:cTn id="65" dur="26">
                                          <p:stCondLst>
                                            <p:cond delay="1642"/>
                                          </p:stCondLst>
                                        </p:cTn>
                                        <p:tgtEl>
                                          <p:spTgt spid="3">
                                            <p:txEl>
                                              <p:pRg st="3" end="3"/>
                                            </p:txEl>
                                          </p:spTgt>
                                        </p:tgtEl>
                                      </p:cBhvr>
                                      <p:to x="100000" y="90000"/>
                                    </p:animScale>
                                    <p:animScale>
                                      <p:cBhvr>
                                        <p:cTn id="66" dur="166" decel="50000">
                                          <p:stCondLst>
                                            <p:cond delay="1668"/>
                                          </p:stCondLst>
                                        </p:cTn>
                                        <p:tgtEl>
                                          <p:spTgt spid="3">
                                            <p:txEl>
                                              <p:pRg st="3" end="3"/>
                                            </p:txEl>
                                          </p:spTgt>
                                        </p:tgtEl>
                                      </p:cBhvr>
                                      <p:to x="100000" y="100000"/>
                                    </p:animScale>
                                    <p:animScale>
                                      <p:cBhvr>
                                        <p:cTn id="67" dur="26">
                                          <p:stCondLst>
                                            <p:cond delay="1808"/>
                                          </p:stCondLst>
                                        </p:cTn>
                                        <p:tgtEl>
                                          <p:spTgt spid="3">
                                            <p:txEl>
                                              <p:pRg st="3" end="3"/>
                                            </p:txEl>
                                          </p:spTgt>
                                        </p:tgtEl>
                                      </p:cBhvr>
                                      <p:to x="100000" y="95000"/>
                                    </p:animScale>
                                    <p:animScale>
                                      <p:cBhvr>
                                        <p:cTn id="68" dur="166" decel="50000">
                                          <p:stCondLst>
                                            <p:cond delay="1834"/>
                                          </p:stCondLst>
                                        </p:cTn>
                                        <p:tgtEl>
                                          <p:spTgt spid="3">
                                            <p:txEl>
                                              <p:pRg st="3" end="3"/>
                                            </p:txEl>
                                          </p:spTgt>
                                        </p:tgtEl>
                                      </p:cBhvr>
                                      <p:to x="100000" y="100000"/>
                                    </p:animScale>
                                  </p:childTnLst>
                                </p:cTn>
                              </p:par>
                              <p:par>
                                <p:cTn id="69" presetID="26" presetClass="entr" presetSubtype="0" fill="hold" nodeType="withEffect">
                                  <p:stCondLst>
                                    <p:cond delay="0"/>
                                  </p:stCondLst>
                                  <p:childTnLst>
                                    <p:set>
                                      <p:cBhvr>
                                        <p:cTn id="70" dur="1" fill="hold">
                                          <p:stCondLst>
                                            <p:cond delay="0"/>
                                          </p:stCondLst>
                                        </p:cTn>
                                        <p:tgtEl>
                                          <p:spTgt spid="3">
                                            <p:txEl>
                                              <p:pRg st="4" end="4"/>
                                            </p:txEl>
                                          </p:spTgt>
                                        </p:tgtEl>
                                        <p:attrNameLst>
                                          <p:attrName>style.visibility</p:attrName>
                                        </p:attrNameLst>
                                      </p:cBhvr>
                                      <p:to>
                                        <p:strVal val="visible"/>
                                      </p:to>
                                    </p:set>
                                    <p:animEffect transition="in" filter="wipe(down)">
                                      <p:cBhvr>
                                        <p:cTn id="71" dur="580">
                                          <p:stCondLst>
                                            <p:cond delay="0"/>
                                          </p:stCondLst>
                                        </p:cTn>
                                        <p:tgtEl>
                                          <p:spTgt spid="3">
                                            <p:txEl>
                                              <p:pRg st="4" end="4"/>
                                            </p:txEl>
                                          </p:spTgt>
                                        </p:tgtEl>
                                      </p:cBhvr>
                                    </p:animEffect>
                                    <p:anim calcmode="lin" valueType="num">
                                      <p:cBhvr>
                                        <p:cTn id="72"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77" dur="26">
                                          <p:stCondLst>
                                            <p:cond delay="650"/>
                                          </p:stCondLst>
                                        </p:cTn>
                                        <p:tgtEl>
                                          <p:spTgt spid="3">
                                            <p:txEl>
                                              <p:pRg st="4" end="4"/>
                                            </p:txEl>
                                          </p:spTgt>
                                        </p:tgtEl>
                                      </p:cBhvr>
                                      <p:to x="100000" y="60000"/>
                                    </p:animScale>
                                    <p:animScale>
                                      <p:cBhvr>
                                        <p:cTn id="78" dur="166" decel="50000">
                                          <p:stCondLst>
                                            <p:cond delay="676"/>
                                          </p:stCondLst>
                                        </p:cTn>
                                        <p:tgtEl>
                                          <p:spTgt spid="3">
                                            <p:txEl>
                                              <p:pRg st="4" end="4"/>
                                            </p:txEl>
                                          </p:spTgt>
                                        </p:tgtEl>
                                      </p:cBhvr>
                                      <p:to x="100000" y="100000"/>
                                    </p:animScale>
                                    <p:animScale>
                                      <p:cBhvr>
                                        <p:cTn id="79" dur="26">
                                          <p:stCondLst>
                                            <p:cond delay="1312"/>
                                          </p:stCondLst>
                                        </p:cTn>
                                        <p:tgtEl>
                                          <p:spTgt spid="3">
                                            <p:txEl>
                                              <p:pRg st="4" end="4"/>
                                            </p:txEl>
                                          </p:spTgt>
                                        </p:tgtEl>
                                      </p:cBhvr>
                                      <p:to x="100000" y="80000"/>
                                    </p:animScale>
                                    <p:animScale>
                                      <p:cBhvr>
                                        <p:cTn id="80" dur="166" decel="50000">
                                          <p:stCondLst>
                                            <p:cond delay="1338"/>
                                          </p:stCondLst>
                                        </p:cTn>
                                        <p:tgtEl>
                                          <p:spTgt spid="3">
                                            <p:txEl>
                                              <p:pRg st="4" end="4"/>
                                            </p:txEl>
                                          </p:spTgt>
                                        </p:tgtEl>
                                      </p:cBhvr>
                                      <p:to x="100000" y="100000"/>
                                    </p:animScale>
                                    <p:animScale>
                                      <p:cBhvr>
                                        <p:cTn id="81" dur="26">
                                          <p:stCondLst>
                                            <p:cond delay="1642"/>
                                          </p:stCondLst>
                                        </p:cTn>
                                        <p:tgtEl>
                                          <p:spTgt spid="3">
                                            <p:txEl>
                                              <p:pRg st="4" end="4"/>
                                            </p:txEl>
                                          </p:spTgt>
                                        </p:tgtEl>
                                      </p:cBhvr>
                                      <p:to x="100000" y="90000"/>
                                    </p:animScale>
                                    <p:animScale>
                                      <p:cBhvr>
                                        <p:cTn id="82" dur="166" decel="50000">
                                          <p:stCondLst>
                                            <p:cond delay="1668"/>
                                          </p:stCondLst>
                                        </p:cTn>
                                        <p:tgtEl>
                                          <p:spTgt spid="3">
                                            <p:txEl>
                                              <p:pRg st="4" end="4"/>
                                            </p:txEl>
                                          </p:spTgt>
                                        </p:tgtEl>
                                      </p:cBhvr>
                                      <p:to x="100000" y="100000"/>
                                    </p:animScale>
                                    <p:animScale>
                                      <p:cBhvr>
                                        <p:cTn id="83" dur="26">
                                          <p:stCondLst>
                                            <p:cond delay="1808"/>
                                          </p:stCondLst>
                                        </p:cTn>
                                        <p:tgtEl>
                                          <p:spTgt spid="3">
                                            <p:txEl>
                                              <p:pRg st="4" end="4"/>
                                            </p:txEl>
                                          </p:spTgt>
                                        </p:tgtEl>
                                      </p:cBhvr>
                                      <p:to x="100000" y="95000"/>
                                    </p:animScale>
                                    <p:animScale>
                                      <p:cBhvr>
                                        <p:cTn id="84" dur="166" decel="50000">
                                          <p:stCondLst>
                                            <p:cond delay="1834"/>
                                          </p:stCondLst>
                                        </p:cTn>
                                        <p:tgtEl>
                                          <p:spTgt spid="3">
                                            <p:txEl>
                                              <p:pRg st="4" end="4"/>
                                            </p:txEl>
                                          </p:spTgt>
                                        </p:tgtEl>
                                      </p:cBhvr>
                                      <p:to x="100000" y="100000"/>
                                    </p:animScale>
                                  </p:childTnLst>
                                </p:cTn>
                              </p:par>
                              <p:par>
                                <p:cTn id="85" presetID="26" presetClass="entr" presetSubtype="0" fill="hold" nodeType="withEffect">
                                  <p:stCondLst>
                                    <p:cond delay="0"/>
                                  </p:stCondLst>
                                  <p:childTnLst>
                                    <p:set>
                                      <p:cBhvr>
                                        <p:cTn id="86" dur="1" fill="hold">
                                          <p:stCondLst>
                                            <p:cond delay="0"/>
                                          </p:stCondLst>
                                        </p:cTn>
                                        <p:tgtEl>
                                          <p:spTgt spid="3">
                                            <p:txEl>
                                              <p:pRg st="5" end="5"/>
                                            </p:txEl>
                                          </p:spTgt>
                                        </p:tgtEl>
                                        <p:attrNameLst>
                                          <p:attrName>style.visibility</p:attrName>
                                        </p:attrNameLst>
                                      </p:cBhvr>
                                      <p:to>
                                        <p:strVal val="visible"/>
                                      </p:to>
                                    </p:set>
                                    <p:animEffect transition="in" filter="wipe(down)">
                                      <p:cBhvr>
                                        <p:cTn id="87" dur="580">
                                          <p:stCondLst>
                                            <p:cond delay="0"/>
                                          </p:stCondLst>
                                        </p:cTn>
                                        <p:tgtEl>
                                          <p:spTgt spid="3">
                                            <p:txEl>
                                              <p:pRg st="5" end="5"/>
                                            </p:txEl>
                                          </p:spTgt>
                                        </p:tgtEl>
                                      </p:cBhvr>
                                    </p:animEffect>
                                    <p:anim calcmode="lin" valueType="num">
                                      <p:cBhvr>
                                        <p:cTn id="88"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89"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90"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91"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92"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93" dur="26">
                                          <p:stCondLst>
                                            <p:cond delay="650"/>
                                          </p:stCondLst>
                                        </p:cTn>
                                        <p:tgtEl>
                                          <p:spTgt spid="3">
                                            <p:txEl>
                                              <p:pRg st="5" end="5"/>
                                            </p:txEl>
                                          </p:spTgt>
                                        </p:tgtEl>
                                      </p:cBhvr>
                                      <p:to x="100000" y="60000"/>
                                    </p:animScale>
                                    <p:animScale>
                                      <p:cBhvr>
                                        <p:cTn id="94" dur="166" decel="50000">
                                          <p:stCondLst>
                                            <p:cond delay="676"/>
                                          </p:stCondLst>
                                        </p:cTn>
                                        <p:tgtEl>
                                          <p:spTgt spid="3">
                                            <p:txEl>
                                              <p:pRg st="5" end="5"/>
                                            </p:txEl>
                                          </p:spTgt>
                                        </p:tgtEl>
                                      </p:cBhvr>
                                      <p:to x="100000" y="100000"/>
                                    </p:animScale>
                                    <p:animScale>
                                      <p:cBhvr>
                                        <p:cTn id="95" dur="26">
                                          <p:stCondLst>
                                            <p:cond delay="1312"/>
                                          </p:stCondLst>
                                        </p:cTn>
                                        <p:tgtEl>
                                          <p:spTgt spid="3">
                                            <p:txEl>
                                              <p:pRg st="5" end="5"/>
                                            </p:txEl>
                                          </p:spTgt>
                                        </p:tgtEl>
                                      </p:cBhvr>
                                      <p:to x="100000" y="80000"/>
                                    </p:animScale>
                                    <p:animScale>
                                      <p:cBhvr>
                                        <p:cTn id="96" dur="166" decel="50000">
                                          <p:stCondLst>
                                            <p:cond delay="1338"/>
                                          </p:stCondLst>
                                        </p:cTn>
                                        <p:tgtEl>
                                          <p:spTgt spid="3">
                                            <p:txEl>
                                              <p:pRg st="5" end="5"/>
                                            </p:txEl>
                                          </p:spTgt>
                                        </p:tgtEl>
                                      </p:cBhvr>
                                      <p:to x="100000" y="100000"/>
                                    </p:animScale>
                                    <p:animScale>
                                      <p:cBhvr>
                                        <p:cTn id="97" dur="26">
                                          <p:stCondLst>
                                            <p:cond delay="1642"/>
                                          </p:stCondLst>
                                        </p:cTn>
                                        <p:tgtEl>
                                          <p:spTgt spid="3">
                                            <p:txEl>
                                              <p:pRg st="5" end="5"/>
                                            </p:txEl>
                                          </p:spTgt>
                                        </p:tgtEl>
                                      </p:cBhvr>
                                      <p:to x="100000" y="90000"/>
                                    </p:animScale>
                                    <p:animScale>
                                      <p:cBhvr>
                                        <p:cTn id="98" dur="166" decel="50000">
                                          <p:stCondLst>
                                            <p:cond delay="1668"/>
                                          </p:stCondLst>
                                        </p:cTn>
                                        <p:tgtEl>
                                          <p:spTgt spid="3">
                                            <p:txEl>
                                              <p:pRg st="5" end="5"/>
                                            </p:txEl>
                                          </p:spTgt>
                                        </p:tgtEl>
                                      </p:cBhvr>
                                      <p:to x="100000" y="100000"/>
                                    </p:animScale>
                                    <p:animScale>
                                      <p:cBhvr>
                                        <p:cTn id="99" dur="26">
                                          <p:stCondLst>
                                            <p:cond delay="1808"/>
                                          </p:stCondLst>
                                        </p:cTn>
                                        <p:tgtEl>
                                          <p:spTgt spid="3">
                                            <p:txEl>
                                              <p:pRg st="5" end="5"/>
                                            </p:txEl>
                                          </p:spTgt>
                                        </p:tgtEl>
                                      </p:cBhvr>
                                      <p:to x="100000" y="95000"/>
                                    </p:animScale>
                                    <p:animScale>
                                      <p:cBhvr>
                                        <p:cTn id="100" dur="166" decel="50000">
                                          <p:stCondLst>
                                            <p:cond delay="1834"/>
                                          </p:stCondLst>
                                        </p:cTn>
                                        <p:tgtEl>
                                          <p:spTgt spid="3">
                                            <p:txEl>
                                              <p:pRg st="5" end="5"/>
                                            </p:txEl>
                                          </p:spTgt>
                                        </p:tgtEl>
                                      </p:cBhvr>
                                      <p:to x="100000" y="100000"/>
                                    </p:animScale>
                                  </p:childTnLst>
                                </p:cTn>
                              </p:par>
                              <p:par>
                                <p:cTn id="101" presetID="26" presetClass="entr" presetSubtype="0" fill="hold" nodeType="withEffect">
                                  <p:stCondLst>
                                    <p:cond delay="0"/>
                                  </p:stCondLst>
                                  <p:childTnLst>
                                    <p:set>
                                      <p:cBhvr>
                                        <p:cTn id="102" dur="1" fill="hold">
                                          <p:stCondLst>
                                            <p:cond delay="0"/>
                                          </p:stCondLst>
                                        </p:cTn>
                                        <p:tgtEl>
                                          <p:spTgt spid="3">
                                            <p:txEl>
                                              <p:pRg st="6" end="6"/>
                                            </p:txEl>
                                          </p:spTgt>
                                        </p:tgtEl>
                                        <p:attrNameLst>
                                          <p:attrName>style.visibility</p:attrName>
                                        </p:attrNameLst>
                                      </p:cBhvr>
                                      <p:to>
                                        <p:strVal val="visible"/>
                                      </p:to>
                                    </p:set>
                                    <p:animEffect transition="in" filter="wipe(down)">
                                      <p:cBhvr>
                                        <p:cTn id="103" dur="580">
                                          <p:stCondLst>
                                            <p:cond delay="0"/>
                                          </p:stCondLst>
                                        </p:cTn>
                                        <p:tgtEl>
                                          <p:spTgt spid="3">
                                            <p:txEl>
                                              <p:pRg st="6" end="6"/>
                                            </p:txEl>
                                          </p:spTgt>
                                        </p:tgtEl>
                                      </p:cBhvr>
                                    </p:animEffect>
                                    <p:anim calcmode="lin" valueType="num">
                                      <p:cBhvr>
                                        <p:cTn id="104"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105"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106"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107"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108"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109" dur="26">
                                          <p:stCondLst>
                                            <p:cond delay="650"/>
                                          </p:stCondLst>
                                        </p:cTn>
                                        <p:tgtEl>
                                          <p:spTgt spid="3">
                                            <p:txEl>
                                              <p:pRg st="6" end="6"/>
                                            </p:txEl>
                                          </p:spTgt>
                                        </p:tgtEl>
                                      </p:cBhvr>
                                      <p:to x="100000" y="60000"/>
                                    </p:animScale>
                                    <p:animScale>
                                      <p:cBhvr>
                                        <p:cTn id="110" dur="166" decel="50000">
                                          <p:stCondLst>
                                            <p:cond delay="676"/>
                                          </p:stCondLst>
                                        </p:cTn>
                                        <p:tgtEl>
                                          <p:spTgt spid="3">
                                            <p:txEl>
                                              <p:pRg st="6" end="6"/>
                                            </p:txEl>
                                          </p:spTgt>
                                        </p:tgtEl>
                                      </p:cBhvr>
                                      <p:to x="100000" y="100000"/>
                                    </p:animScale>
                                    <p:animScale>
                                      <p:cBhvr>
                                        <p:cTn id="111" dur="26">
                                          <p:stCondLst>
                                            <p:cond delay="1312"/>
                                          </p:stCondLst>
                                        </p:cTn>
                                        <p:tgtEl>
                                          <p:spTgt spid="3">
                                            <p:txEl>
                                              <p:pRg st="6" end="6"/>
                                            </p:txEl>
                                          </p:spTgt>
                                        </p:tgtEl>
                                      </p:cBhvr>
                                      <p:to x="100000" y="80000"/>
                                    </p:animScale>
                                    <p:animScale>
                                      <p:cBhvr>
                                        <p:cTn id="112" dur="166" decel="50000">
                                          <p:stCondLst>
                                            <p:cond delay="1338"/>
                                          </p:stCondLst>
                                        </p:cTn>
                                        <p:tgtEl>
                                          <p:spTgt spid="3">
                                            <p:txEl>
                                              <p:pRg st="6" end="6"/>
                                            </p:txEl>
                                          </p:spTgt>
                                        </p:tgtEl>
                                      </p:cBhvr>
                                      <p:to x="100000" y="100000"/>
                                    </p:animScale>
                                    <p:animScale>
                                      <p:cBhvr>
                                        <p:cTn id="113" dur="26">
                                          <p:stCondLst>
                                            <p:cond delay="1642"/>
                                          </p:stCondLst>
                                        </p:cTn>
                                        <p:tgtEl>
                                          <p:spTgt spid="3">
                                            <p:txEl>
                                              <p:pRg st="6" end="6"/>
                                            </p:txEl>
                                          </p:spTgt>
                                        </p:tgtEl>
                                      </p:cBhvr>
                                      <p:to x="100000" y="90000"/>
                                    </p:animScale>
                                    <p:animScale>
                                      <p:cBhvr>
                                        <p:cTn id="114" dur="166" decel="50000">
                                          <p:stCondLst>
                                            <p:cond delay="1668"/>
                                          </p:stCondLst>
                                        </p:cTn>
                                        <p:tgtEl>
                                          <p:spTgt spid="3">
                                            <p:txEl>
                                              <p:pRg st="6" end="6"/>
                                            </p:txEl>
                                          </p:spTgt>
                                        </p:tgtEl>
                                      </p:cBhvr>
                                      <p:to x="100000" y="100000"/>
                                    </p:animScale>
                                    <p:animScale>
                                      <p:cBhvr>
                                        <p:cTn id="115" dur="26">
                                          <p:stCondLst>
                                            <p:cond delay="1808"/>
                                          </p:stCondLst>
                                        </p:cTn>
                                        <p:tgtEl>
                                          <p:spTgt spid="3">
                                            <p:txEl>
                                              <p:pRg st="6" end="6"/>
                                            </p:txEl>
                                          </p:spTgt>
                                        </p:tgtEl>
                                      </p:cBhvr>
                                      <p:to x="100000" y="95000"/>
                                    </p:animScale>
                                    <p:animScale>
                                      <p:cBhvr>
                                        <p:cTn id="116" dur="166" decel="50000">
                                          <p:stCondLst>
                                            <p:cond delay="1834"/>
                                          </p:stCondLst>
                                        </p:cTn>
                                        <p:tgtEl>
                                          <p:spTgt spid="3">
                                            <p:txEl>
                                              <p:pRg st="6" end="6"/>
                                            </p:txEl>
                                          </p:spTgt>
                                        </p:tgtEl>
                                      </p:cBhvr>
                                      <p:to x="100000" y="100000"/>
                                    </p:animScale>
                                  </p:childTnLst>
                                </p:cTn>
                              </p:par>
                              <p:par>
                                <p:cTn id="117" presetID="26" presetClass="entr" presetSubtype="0" fill="hold" nodeType="withEffect">
                                  <p:stCondLst>
                                    <p:cond delay="0"/>
                                  </p:stCondLst>
                                  <p:childTnLst>
                                    <p:set>
                                      <p:cBhvr>
                                        <p:cTn id="118" dur="1" fill="hold">
                                          <p:stCondLst>
                                            <p:cond delay="0"/>
                                          </p:stCondLst>
                                        </p:cTn>
                                        <p:tgtEl>
                                          <p:spTgt spid="3">
                                            <p:txEl>
                                              <p:pRg st="7" end="7"/>
                                            </p:txEl>
                                          </p:spTgt>
                                        </p:tgtEl>
                                        <p:attrNameLst>
                                          <p:attrName>style.visibility</p:attrName>
                                        </p:attrNameLst>
                                      </p:cBhvr>
                                      <p:to>
                                        <p:strVal val="visible"/>
                                      </p:to>
                                    </p:set>
                                    <p:animEffect transition="in" filter="wipe(down)">
                                      <p:cBhvr>
                                        <p:cTn id="119" dur="580">
                                          <p:stCondLst>
                                            <p:cond delay="0"/>
                                          </p:stCondLst>
                                        </p:cTn>
                                        <p:tgtEl>
                                          <p:spTgt spid="3">
                                            <p:txEl>
                                              <p:pRg st="7" end="7"/>
                                            </p:txEl>
                                          </p:spTgt>
                                        </p:tgtEl>
                                      </p:cBhvr>
                                    </p:animEffect>
                                    <p:anim calcmode="lin" valueType="num">
                                      <p:cBhvr>
                                        <p:cTn id="120" dur="1822" tmFilter="0,0; 0.14,0.36; 0.43,0.73; 0.71,0.91; 1.0,1.0">
                                          <p:stCondLst>
                                            <p:cond delay="0"/>
                                          </p:stCondLst>
                                        </p:cTn>
                                        <p:tgtEl>
                                          <p:spTgt spid="3">
                                            <p:txEl>
                                              <p:pRg st="7" end="7"/>
                                            </p:txEl>
                                          </p:spTgt>
                                        </p:tgtEl>
                                        <p:attrNameLst>
                                          <p:attrName>ppt_x</p:attrName>
                                        </p:attrNameLst>
                                      </p:cBhvr>
                                      <p:tavLst>
                                        <p:tav tm="0">
                                          <p:val>
                                            <p:strVal val="#ppt_x-0.25"/>
                                          </p:val>
                                        </p:tav>
                                        <p:tav tm="100000">
                                          <p:val>
                                            <p:strVal val="#ppt_x"/>
                                          </p:val>
                                        </p:tav>
                                      </p:tavLst>
                                    </p:anim>
                                    <p:anim calcmode="lin" valueType="num">
                                      <p:cBhvr>
                                        <p:cTn id="121" dur="664" tmFilter="0.0,0.0; 0.25,0.07; 0.50,0.2; 0.75,0.467; 1.0,1.0">
                                          <p:stCondLst>
                                            <p:cond delay="0"/>
                                          </p:stCondLst>
                                        </p:cTn>
                                        <p:tgtEl>
                                          <p:spTgt spid="3">
                                            <p:txEl>
                                              <p:pRg st="7" end="7"/>
                                            </p:txEl>
                                          </p:spTgt>
                                        </p:tgtEl>
                                        <p:attrNameLst>
                                          <p:attrName>ppt_y</p:attrName>
                                        </p:attrNameLst>
                                      </p:cBhvr>
                                      <p:tavLst>
                                        <p:tav tm="0" fmla="#ppt_y-sin(pi*$)/3">
                                          <p:val>
                                            <p:fltVal val="0.5"/>
                                          </p:val>
                                        </p:tav>
                                        <p:tav tm="100000">
                                          <p:val>
                                            <p:fltVal val="1"/>
                                          </p:val>
                                        </p:tav>
                                      </p:tavLst>
                                    </p:anim>
                                    <p:anim calcmode="lin" valueType="num">
                                      <p:cBhvr>
                                        <p:cTn id="122" dur="664" tmFilter="0, 0; 0.125,0.2665; 0.25,0.4; 0.375,0.465; 0.5,0.5;  0.625,0.535; 0.75,0.6; 0.875,0.7335; 1,1">
                                          <p:stCondLst>
                                            <p:cond delay="664"/>
                                          </p:stCondLst>
                                        </p:cTn>
                                        <p:tgtEl>
                                          <p:spTgt spid="3">
                                            <p:txEl>
                                              <p:pRg st="7" end="7"/>
                                            </p:txEl>
                                          </p:spTgt>
                                        </p:tgtEl>
                                        <p:attrNameLst>
                                          <p:attrName>ppt_y</p:attrName>
                                        </p:attrNameLst>
                                      </p:cBhvr>
                                      <p:tavLst>
                                        <p:tav tm="0" fmla="#ppt_y-sin(pi*$)/9">
                                          <p:val>
                                            <p:fltVal val="0"/>
                                          </p:val>
                                        </p:tav>
                                        <p:tav tm="100000">
                                          <p:val>
                                            <p:fltVal val="1"/>
                                          </p:val>
                                        </p:tav>
                                      </p:tavLst>
                                    </p:anim>
                                    <p:anim calcmode="lin" valueType="num">
                                      <p:cBhvr>
                                        <p:cTn id="123" dur="332" tmFilter="0, 0; 0.125,0.2665; 0.25,0.4; 0.375,0.465; 0.5,0.5;  0.625,0.535; 0.75,0.6; 0.875,0.7335; 1,1">
                                          <p:stCondLst>
                                            <p:cond delay="1324"/>
                                          </p:stCondLst>
                                        </p:cTn>
                                        <p:tgtEl>
                                          <p:spTgt spid="3">
                                            <p:txEl>
                                              <p:pRg st="7" end="7"/>
                                            </p:txEl>
                                          </p:spTgt>
                                        </p:tgtEl>
                                        <p:attrNameLst>
                                          <p:attrName>ppt_y</p:attrName>
                                        </p:attrNameLst>
                                      </p:cBhvr>
                                      <p:tavLst>
                                        <p:tav tm="0" fmla="#ppt_y-sin(pi*$)/27">
                                          <p:val>
                                            <p:fltVal val="0"/>
                                          </p:val>
                                        </p:tav>
                                        <p:tav tm="100000">
                                          <p:val>
                                            <p:fltVal val="1"/>
                                          </p:val>
                                        </p:tav>
                                      </p:tavLst>
                                    </p:anim>
                                    <p:anim calcmode="lin" valueType="num">
                                      <p:cBhvr>
                                        <p:cTn id="124" dur="164" tmFilter="0, 0; 0.125,0.2665; 0.25,0.4; 0.375,0.465; 0.5,0.5;  0.625,0.535; 0.75,0.6; 0.875,0.7335; 1,1">
                                          <p:stCondLst>
                                            <p:cond delay="1656"/>
                                          </p:stCondLst>
                                        </p:cTn>
                                        <p:tgtEl>
                                          <p:spTgt spid="3">
                                            <p:txEl>
                                              <p:pRg st="7" end="7"/>
                                            </p:txEl>
                                          </p:spTgt>
                                        </p:tgtEl>
                                        <p:attrNameLst>
                                          <p:attrName>ppt_y</p:attrName>
                                        </p:attrNameLst>
                                      </p:cBhvr>
                                      <p:tavLst>
                                        <p:tav tm="0" fmla="#ppt_y-sin(pi*$)/81">
                                          <p:val>
                                            <p:fltVal val="0"/>
                                          </p:val>
                                        </p:tav>
                                        <p:tav tm="100000">
                                          <p:val>
                                            <p:fltVal val="1"/>
                                          </p:val>
                                        </p:tav>
                                      </p:tavLst>
                                    </p:anim>
                                    <p:animScale>
                                      <p:cBhvr>
                                        <p:cTn id="125" dur="26">
                                          <p:stCondLst>
                                            <p:cond delay="650"/>
                                          </p:stCondLst>
                                        </p:cTn>
                                        <p:tgtEl>
                                          <p:spTgt spid="3">
                                            <p:txEl>
                                              <p:pRg st="7" end="7"/>
                                            </p:txEl>
                                          </p:spTgt>
                                        </p:tgtEl>
                                      </p:cBhvr>
                                      <p:to x="100000" y="60000"/>
                                    </p:animScale>
                                    <p:animScale>
                                      <p:cBhvr>
                                        <p:cTn id="126" dur="166" decel="50000">
                                          <p:stCondLst>
                                            <p:cond delay="676"/>
                                          </p:stCondLst>
                                        </p:cTn>
                                        <p:tgtEl>
                                          <p:spTgt spid="3">
                                            <p:txEl>
                                              <p:pRg st="7" end="7"/>
                                            </p:txEl>
                                          </p:spTgt>
                                        </p:tgtEl>
                                      </p:cBhvr>
                                      <p:to x="100000" y="100000"/>
                                    </p:animScale>
                                    <p:animScale>
                                      <p:cBhvr>
                                        <p:cTn id="127" dur="26">
                                          <p:stCondLst>
                                            <p:cond delay="1312"/>
                                          </p:stCondLst>
                                        </p:cTn>
                                        <p:tgtEl>
                                          <p:spTgt spid="3">
                                            <p:txEl>
                                              <p:pRg st="7" end="7"/>
                                            </p:txEl>
                                          </p:spTgt>
                                        </p:tgtEl>
                                      </p:cBhvr>
                                      <p:to x="100000" y="80000"/>
                                    </p:animScale>
                                    <p:animScale>
                                      <p:cBhvr>
                                        <p:cTn id="128" dur="166" decel="50000">
                                          <p:stCondLst>
                                            <p:cond delay="1338"/>
                                          </p:stCondLst>
                                        </p:cTn>
                                        <p:tgtEl>
                                          <p:spTgt spid="3">
                                            <p:txEl>
                                              <p:pRg st="7" end="7"/>
                                            </p:txEl>
                                          </p:spTgt>
                                        </p:tgtEl>
                                      </p:cBhvr>
                                      <p:to x="100000" y="100000"/>
                                    </p:animScale>
                                    <p:animScale>
                                      <p:cBhvr>
                                        <p:cTn id="129" dur="26">
                                          <p:stCondLst>
                                            <p:cond delay="1642"/>
                                          </p:stCondLst>
                                        </p:cTn>
                                        <p:tgtEl>
                                          <p:spTgt spid="3">
                                            <p:txEl>
                                              <p:pRg st="7" end="7"/>
                                            </p:txEl>
                                          </p:spTgt>
                                        </p:tgtEl>
                                      </p:cBhvr>
                                      <p:to x="100000" y="90000"/>
                                    </p:animScale>
                                    <p:animScale>
                                      <p:cBhvr>
                                        <p:cTn id="130" dur="166" decel="50000">
                                          <p:stCondLst>
                                            <p:cond delay="1668"/>
                                          </p:stCondLst>
                                        </p:cTn>
                                        <p:tgtEl>
                                          <p:spTgt spid="3">
                                            <p:txEl>
                                              <p:pRg st="7" end="7"/>
                                            </p:txEl>
                                          </p:spTgt>
                                        </p:tgtEl>
                                      </p:cBhvr>
                                      <p:to x="100000" y="100000"/>
                                    </p:animScale>
                                    <p:animScale>
                                      <p:cBhvr>
                                        <p:cTn id="131" dur="26">
                                          <p:stCondLst>
                                            <p:cond delay="1808"/>
                                          </p:stCondLst>
                                        </p:cTn>
                                        <p:tgtEl>
                                          <p:spTgt spid="3">
                                            <p:txEl>
                                              <p:pRg st="7" end="7"/>
                                            </p:txEl>
                                          </p:spTgt>
                                        </p:tgtEl>
                                      </p:cBhvr>
                                      <p:to x="100000" y="95000"/>
                                    </p:animScale>
                                    <p:animScale>
                                      <p:cBhvr>
                                        <p:cTn id="132" dur="166" decel="50000">
                                          <p:stCondLst>
                                            <p:cond delay="1834"/>
                                          </p:stCondLst>
                                        </p:cTn>
                                        <p:tgtEl>
                                          <p:spTgt spid="3">
                                            <p:txEl>
                                              <p:pRg st="7" end="7"/>
                                            </p:txEl>
                                          </p:spTgt>
                                        </p:tgtEl>
                                      </p:cBhvr>
                                      <p:to x="100000" y="100000"/>
                                    </p:animScale>
                                  </p:childTnLst>
                                </p:cTn>
                              </p:par>
                            </p:childTnLst>
                          </p:cTn>
                        </p:par>
                      </p:childTnLst>
                    </p:cTn>
                  </p:par>
                  <p:par>
                    <p:cTn id="133" fill="hold">
                      <p:stCondLst>
                        <p:cond delay="indefinite"/>
                      </p:stCondLst>
                      <p:childTnLst>
                        <p:par>
                          <p:cTn id="134" fill="hold">
                            <p:stCondLst>
                              <p:cond delay="0"/>
                            </p:stCondLst>
                            <p:childTnLst>
                              <p:par>
                                <p:cTn id="135" presetID="26" presetClass="entr" presetSubtype="0" fill="hold" nodeType="clickEffect">
                                  <p:stCondLst>
                                    <p:cond delay="0"/>
                                  </p:stCondLst>
                                  <p:childTnLst>
                                    <p:set>
                                      <p:cBhvr>
                                        <p:cTn id="136" dur="1" fill="hold">
                                          <p:stCondLst>
                                            <p:cond delay="0"/>
                                          </p:stCondLst>
                                        </p:cTn>
                                        <p:tgtEl>
                                          <p:spTgt spid="3">
                                            <p:txEl>
                                              <p:pRg st="8" end="8"/>
                                            </p:txEl>
                                          </p:spTgt>
                                        </p:tgtEl>
                                        <p:attrNameLst>
                                          <p:attrName>style.visibility</p:attrName>
                                        </p:attrNameLst>
                                      </p:cBhvr>
                                      <p:to>
                                        <p:strVal val="visible"/>
                                      </p:to>
                                    </p:set>
                                    <p:animEffect transition="in" filter="wipe(down)">
                                      <p:cBhvr>
                                        <p:cTn id="137" dur="580">
                                          <p:stCondLst>
                                            <p:cond delay="0"/>
                                          </p:stCondLst>
                                        </p:cTn>
                                        <p:tgtEl>
                                          <p:spTgt spid="3">
                                            <p:txEl>
                                              <p:pRg st="8" end="8"/>
                                            </p:txEl>
                                          </p:spTgt>
                                        </p:tgtEl>
                                      </p:cBhvr>
                                    </p:animEffect>
                                    <p:anim calcmode="lin" valueType="num">
                                      <p:cBhvr>
                                        <p:cTn id="138" dur="1822" tmFilter="0,0; 0.14,0.36; 0.43,0.73; 0.71,0.91; 1.0,1.0">
                                          <p:stCondLst>
                                            <p:cond delay="0"/>
                                          </p:stCondLst>
                                        </p:cTn>
                                        <p:tgtEl>
                                          <p:spTgt spid="3">
                                            <p:txEl>
                                              <p:pRg st="8" end="8"/>
                                            </p:txEl>
                                          </p:spTgt>
                                        </p:tgtEl>
                                        <p:attrNameLst>
                                          <p:attrName>ppt_x</p:attrName>
                                        </p:attrNameLst>
                                      </p:cBhvr>
                                      <p:tavLst>
                                        <p:tav tm="0">
                                          <p:val>
                                            <p:strVal val="#ppt_x-0.25"/>
                                          </p:val>
                                        </p:tav>
                                        <p:tav tm="100000">
                                          <p:val>
                                            <p:strVal val="#ppt_x"/>
                                          </p:val>
                                        </p:tav>
                                      </p:tavLst>
                                    </p:anim>
                                    <p:anim calcmode="lin" valueType="num">
                                      <p:cBhvr>
                                        <p:cTn id="139" dur="664" tmFilter="0.0,0.0; 0.25,0.07; 0.50,0.2; 0.75,0.467; 1.0,1.0">
                                          <p:stCondLst>
                                            <p:cond delay="0"/>
                                          </p:stCondLst>
                                        </p:cTn>
                                        <p:tgtEl>
                                          <p:spTgt spid="3">
                                            <p:txEl>
                                              <p:pRg st="8" end="8"/>
                                            </p:txEl>
                                          </p:spTgt>
                                        </p:tgtEl>
                                        <p:attrNameLst>
                                          <p:attrName>ppt_y</p:attrName>
                                        </p:attrNameLst>
                                      </p:cBhvr>
                                      <p:tavLst>
                                        <p:tav tm="0" fmla="#ppt_y-sin(pi*$)/3">
                                          <p:val>
                                            <p:fltVal val="0.5"/>
                                          </p:val>
                                        </p:tav>
                                        <p:tav tm="100000">
                                          <p:val>
                                            <p:fltVal val="1"/>
                                          </p:val>
                                        </p:tav>
                                      </p:tavLst>
                                    </p:anim>
                                    <p:anim calcmode="lin" valueType="num">
                                      <p:cBhvr>
                                        <p:cTn id="140" dur="664" tmFilter="0, 0; 0.125,0.2665; 0.25,0.4; 0.375,0.465; 0.5,0.5;  0.625,0.535; 0.75,0.6; 0.875,0.7335; 1,1">
                                          <p:stCondLst>
                                            <p:cond delay="664"/>
                                          </p:stCondLst>
                                        </p:cTn>
                                        <p:tgtEl>
                                          <p:spTgt spid="3">
                                            <p:txEl>
                                              <p:pRg st="8" end="8"/>
                                            </p:txEl>
                                          </p:spTgt>
                                        </p:tgtEl>
                                        <p:attrNameLst>
                                          <p:attrName>ppt_y</p:attrName>
                                        </p:attrNameLst>
                                      </p:cBhvr>
                                      <p:tavLst>
                                        <p:tav tm="0" fmla="#ppt_y-sin(pi*$)/9">
                                          <p:val>
                                            <p:fltVal val="0"/>
                                          </p:val>
                                        </p:tav>
                                        <p:tav tm="100000">
                                          <p:val>
                                            <p:fltVal val="1"/>
                                          </p:val>
                                        </p:tav>
                                      </p:tavLst>
                                    </p:anim>
                                    <p:anim calcmode="lin" valueType="num">
                                      <p:cBhvr>
                                        <p:cTn id="141" dur="332" tmFilter="0, 0; 0.125,0.2665; 0.25,0.4; 0.375,0.465; 0.5,0.5;  0.625,0.535; 0.75,0.6; 0.875,0.7335; 1,1">
                                          <p:stCondLst>
                                            <p:cond delay="1324"/>
                                          </p:stCondLst>
                                        </p:cTn>
                                        <p:tgtEl>
                                          <p:spTgt spid="3">
                                            <p:txEl>
                                              <p:pRg st="8" end="8"/>
                                            </p:txEl>
                                          </p:spTgt>
                                        </p:tgtEl>
                                        <p:attrNameLst>
                                          <p:attrName>ppt_y</p:attrName>
                                        </p:attrNameLst>
                                      </p:cBhvr>
                                      <p:tavLst>
                                        <p:tav tm="0" fmla="#ppt_y-sin(pi*$)/27">
                                          <p:val>
                                            <p:fltVal val="0"/>
                                          </p:val>
                                        </p:tav>
                                        <p:tav tm="100000">
                                          <p:val>
                                            <p:fltVal val="1"/>
                                          </p:val>
                                        </p:tav>
                                      </p:tavLst>
                                    </p:anim>
                                    <p:anim calcmode="lin" valueType="num">
                                      <p:cBhvr>
                                        <p:cTn id="142" dur="164" tmFilter="0, 0; 0.125,0.2665; 0.25,0.4; 0.375,0.465; 0.5,0.5;  0.625,0.535; 0.75,0.6; 0.875,0.7335; 1,1">
                                          <p:stCondLst>
                                            <p:cond delay="1656"/>
                                          </p:stCondLst>
                                        </p:cTn>
                                        <p:tgtEl>
                                          <p:spTgt spid="3">
                                            <p:txEl>
                                              <p:pRg st="8" end="8"/>
                                            </p:txEl>
                                          </p:spTgt>
                                        </p:tgtEl>
                                        <p:attrNameLst>
                                          <p:attrName>ppt_y</p:attrName>
                                        </p:attrNameLst>
                                      </p:cBhvr>
                                      <p:tavLst>
                                        <p:tav tm="0" fmla="#ppt_y-sin(pi*$)/81">
                                          <p:val>
                                            <p:fltVal val="0"/>
                                          </p:val>
                                        </p:tav>
                                        <p:tav tm="100000">
                                          <p:val>
                                            <p:fltVal val="1"/>
                                          </p:val>
                                        </p:tav>
                                      </p:tavLst>
                                    </p:anim>
                                    <p:animScale>
                                      <p:cBhvr>
                                        <p:cTn id="143" dur="26">
                                          <p:stCondLst>
                                            <p:cond delay="650"/>
                                          </p:stCondLst>
                                        </p:cTn>
                                        <p:tgtEl>
                                          <p:spTgt spid="3">
                                            <p:txEl>
                                              <p:pRg st="8" end="8"/>
                                            </p:txEl>
                                          </p:spTgt>
                                        </p:tgtEl>
                                      </p:cBhvr>
                                      <p:to x="100000" y="60000"/>
                                    </p:animScale>
                                    <p:animScale>
                                      <p:cBhvr>
                                        <p:cTn id="144" dur="166" decel="50000">
                                          <p:stCondLst>
                                            <p:cond delay="676"/>
                                          </p:stCondLst>
                                        </p:cTn>
                                        <p:tgtEl>
                                          <p:spTgt spid="3">
                                            <p:txEl>
                                              <p:pRg st="8" end="8"/>
                                            </p:txEl>
                                          </p:spTgt>
                                        </p:tgtEl>
                                      </p:cBhvr>
                                      <p:to x="100000" y="100000"/>
                                    </p:animScale>
                                    <p:animScale>
                                      <p:cBhvr>
                                        <p:cTn id="145" dur="26">
                                          <p:stCondLst>
                                            <p:cond delay="1312"/>
                                          </p:stCondLst>
                                        </p:cTn>
                                        <p:tgtEl>
                                          <p:spTgt spid="3">
                                            <p:txEl>
                                              <p:pRg st="8" end="8"/>
                                            </p:txEl>
                                          </p:spTgt>
                                        </p:tgtEl>
                                      </p:cBhvr>
                                      <p:to x="100000" y="80000"/>
                                    </p:animScale>
                                    <p:animScale>
                                      <p:cBhvr>
                                        <p:cTn id="146" dur="166" decel="50000">
                                          <p:stCondLst>
                                            <p:cond delay="1338"/>
                                          </p:stCondLst>
                                        </p:cTn>
                                        <p:tgtEl>
                                          <p:spTgt spid="3">
                                            <p:txEl>
                                              <p:pRg st="8" end="8"/>
                                            </p:txEl>
                                          </p:spTgt>
                                        </p:tgtEl>
                                      </p:cBhvr>
                                      <p:to x="100000" y="100000"/>
                                    </p:animScale>
                                    <p:animScale>
                                      <p:cBhvr>
                                        <p:cTn id="147" dur="26">
                                          <p:stCondLst>
                                            <p:cond delay="1642"/>
                                          </p:stCondLst>
                                        </p:cTn>
                                        <p:tgtEl>
                                          <p:spTgt spid="3">
                                            <p:txEl>
                                              <p:pRg st="8" end="8"/>
                                            </p:txEl>
                                          </p:spTgt>
                                        </p:tgtEl>
                                      </p:cBhvr>
                                      <p:to x="100000" y="90000"/>
                                    </p:animScale>
                                    <p:animScale>
                                      <p:cBhvr>
                                        <p:cTn id="148" dur="166" decel="50000">
                                          <p:stCondLst>
                                            <p:cond delay="1668"/>
                                          </p:stCondLst>
                                        </p:cTn>
                                        <p:tgtEl>
                                          <p:spTgt spid="3">
                                            <p:txEl>
                                              <p:pRg st="8" end="8"/>
                                            </p:txEl>
                                          </p:spTgt>
                                        </p:tgtEl>
                                      </p:cBhvr>
                                      <p:to x="100000" y="100000"/>
                                    </p:animScale>
                                    <p:animScale>
                                      <p:cBhvr>
                                        <p:cTn id="149" dur="26">
                                          <p:stCondLst>
                                            <p:cond delay="1808"/>
                                          </p:stCondLst>
                                        </p:cTn>
                                        <p:tgtEl>
                                          <p:spTgt spid="3">
                                            <p:txEl>
                                              <p:pRg st="8" end="8"/>
                                            </p:txEl>
                                          </p:spTgt>
                                        </p:tgtEl>
                                      </p:cBhvr>
                                      <p:to x="100000" y="95000"/>
                                    </p:animScale>
                                    <p:animScale>
                                      <p:cBhvr>
                                        <p:cTn id="150" dur="166" decel="50000">
                                          <p:stCondLst>
                                            <p:cond delay="1834"/>
                                          </p:stCondLst>
                                        </p:cTn>
                                        <p:tgtEl>
                                          <p:spTgt spid="3">
                                            <p:txEl>
                                              <p:pRg st="8" end="8"/>
                                            </p:txEl>
                                          </p:spTgt>
                                        </p:tgtEl>
                                      </p:cBhvr>
                                      <p:to x="100000" y="100000"/>
                                    </p:animScale>
                                  </p:childTnLst>
                                </p:cTn>
                              </p:par>
                              <p:par>
                                <p:cTn id="151" presetID="26" presetClass="entr" presetSubtype="0" fill="hold" nodeType="withEffect">
                                  <p:stCondLst>
                                    <p:cond delay="0"/>
                                  </p:stCondLst>
                                  <p:childTnLst>
                                    <p:set>
                                      <p:cBhvr>
                                        <p:cTn id="152" dur="1" fill="hold">
                                          <p:stCondLst>
                                            <p:cond delay="0"/>
                                          </p:stCondLst>
                                        </p:cTn>
                                        <p:tgtEl>
                                          <p:spTgt spid="3">
                                            <p:txEl>
                                              <p:pRg st="9" end="9"/>
                                            </p:txEl>
                                          </p:spTgt>
                                        </p:tgtEl>
                                        <p:attrNameLst>
                                          <p:attrName>style.visibility</p:attrName>
                                        </p:attrNameLst>
                                      </p:cBhvr>
                                      <p:to>
                                        <p:strVal val="visible"/>
                                      </p:to>
                                    </p:set>
                                    <p:animEffect transition="in" filter="wipe(down)">
                                      <p:cBhvr>
                                        <p:cTn id="153" dur="580">
                                          <p:stCondLst>
                                            <p:cond delay="0"/>
                                          </p:stCondLst>
                                        </p:cTn>
                                        <p:tgtEl>
                                          <p:spTgt spid="3">
                                            <p:txEl>
                                              <p:pRg st="9" end="9"/>
                                            </p:txEl>
                                          </p:spTgt>
                                        </p:tgtEl>
                                      </p:cBhvr>
                                    </p:animEffect>
                                    <p:anim calcmode="lin" valueType="num">
                                      <p:cBhvr>
                                        <p:cTn id="154" dur="1822" tmFilter="0,0; 0.14,0.36; 0.43,0.73; 0.71,0.91; 1.0,1.0">
                                          <p:stCondLst>
                                            <p:cond delay="0"/>
                                          </p:stCondLst>
                                        </p:cTn>
                                        <p:tgtEl>
                                          <p:spTgt spid="3">
                                            <p:txEl>
                                              <p:pRg st="9" end="9"/>
                                            </p:txEl>
                                          </p:spTgt>
                                        </p:tgtEl>
                                        <p:attrNameLst>
                                          <p:attrName>ppt_x</p:attrName>
                                        </p:attrNameLst>
                                      </p:cBhvr>
                                      <p:tavLst>
                                        <p:tav tm="0">
                                          <p:val>
                                            <p:strVal val="#ppt_x-0.25"/>
                                          </p:val>
                                        </p:tav>
                                        <p:tav tm="100000">
                                          <p:val>
                                            <p:strVal val="#ppt_x"/>
                                          </p:val>
                                        </p:tav>
                                      </p:tavLst>
                                    </p:anim>
                                    <p:anim calcmode="lin" valueType="num">
                                      <p:cBhvr>
                                        <p:cTn id="155" dur="664" tmFilter="0.0,0.0; 0.25,0.07; 0.50,0.2; 0.75,0.467; 1.0,1.0">
                                          <p:stCondLst>
                                            <p:cond delay="0"/>
                                          </p:stCondLst>
                                        </p:cTn>
                                        <p:tgtEl>
                                          <p:spTgt spid="3">
                                            <p:txEl>
                                              <p:pRg st="9" end="9"/>
                                            </p:txEl>
                                          </p:spTgt>
                                        </p:tgtEl>
                                        <p:attrNameLst>
                                          <p:attrName>ppt_y</p:attrName>
                                        </p:attrNameLst>
                                      </p:cBhvr>
                                      <p:tavLst>
                                        <p:tav tm="0" fmla="#ppt_y-sin(pi*$)/3">
                                          <p:val>
                                            <p:fltVal val="0.5"/>
                                          </p:val>
                                        </p:tav>
                                        <p:tav tm="100000">
                                          <p:val>
                                            <p:fltVal val="1"/>
                                          </p:val>
                                        </p:tav>
                                      </p:tavLst>
                                    </p:anim>
                                    <p:anim calcmode="lin" valueType="num">
                                      <p:cBhvr>
                                        <p:cTn id="156" dur="664" tmFilter="0, 0; 0.125,0.2665; 0.25,0.4; 0.375,0.465; 0.5,0.5;  0.625,0.535; 0.75,0.6; 0.875,0.7335; 1,1">
                                          <p:stCondLst>
                                            <p:cond delay="664"/>
                                          </p:stCondLst>
                                        </p:cTn>
                                        <p:tgtEl>
                                          <p:spTgt spid="3">
                                            <p:txEl>
                                              <p:pRg st="9" end="9"/>
                                            </p:txEl>
                                          </p:spTgt>
                                        </p:tgtEl>
                                        <p:attrNameLst>
                                          <p:attrName>ppt_y</p:attrName>
                                        </p:attrNameLst>
                                      </p:cBhvr>
                                      <p:tavLst>
                                        <p:tav tm="0" fmla="#ppt_y-sin(pi*$)/9">
                                          <p:val>
                                            <p:fltVal val="0"/>
                                          </p:val>
                                        </p:tav>
                                        <p:tav tm="100000">
                                          <p:val>
                                            <p:fltVal val="1"/>
                                          </p:val>
                                        </p:tav>
                                      </p:tavLst>
                                    </p:anim>
                                    <p:anim calcmode="lin" valueType="num">
                                      <p:cBhvr>
                                        <p:cTn id="157" dur="332" tmFilter="0, 0; 0.125,0.2665; 0.25,0.4; 0.375,0.465; 0.5,0.5;  0.625,0.535; 0.75,0.6; 0.875,0.7335; 1,1">
                                          <p:stCondLst>
                                            <p:cond delay="1324"/>
                                          </p:stCondLst>
                                        </p:cTn>
                                        <p:tgtEl>
                                          <p:spTgt spid="3">
                                            <p:txEl>
                                              <p:pRg st="9" end="9"/>
                                            </p:txEl>
                                          </p:spTgt>
                                        </p:tgtEl>
                                        <p:attrNameLst>
                                          <p:attrName>ppt_y</p:attrName>
                                        </p:attrNameLst>
                                      </p:cBhvr>
                                      <p:tavLst>
                                        <p:tav tm="0" fmla="#ppt_y-sin(pi*$)/27">
                                          <p:val>
                                            <p:fltVal val="0"/>
                                          </p:val>
                                        </p:tav>
                                        <p:tav tm="100000">
                                          <p:val>
                                            <p:fltVal val="1"/>
                                          </p:val>
                                        </p:tav>
                                      </p:tavLst>
                                    </p:anim>
                                    <p:anim calcmode="lin" valueType="num">
                                      <p:cBhvr>
                                        <p:cTn id="158" dur="164" tmFilter="0, 0; 0.125,0.2665; 0.25,0.4; 0.375,0.465; 0.5,0.5;  0.625,0.535; 0.75,0.6; 0.875,0.7335; 1,1">
                                          <p:stCondLst>
                                            <p:cond delay="1656"/>
                                          </p:stCondLst>
                                        </p:cTn>
                                        <p:tgtEl>
                                          <p:spTgt spid="3">
                                            <p:txEl>
                                              <p:pRg st="9" end="9"/>
                                            </p:txEl>
                                          </p:spTgt>
                                        </p:tgtEl>
                                        <p:attrNameLst>
                                          <p:attrName>ppt_y</p:attrName>
                                        </p:attrNameLst>
                                      </p:cBhvr>
                                      <p:tavLst>
                                        <p:tav tm="0" fmla="#ppt_y-sin(pi*$)/81">
                                          <p:val>
                                            <p:fltVal val="0"/>
                                          </p:val>
                                        </p:tav>
                                        <p:tav tm="100000">
                                          <p:val>
                                            <p:fltVal val="1"/>
                                          </p:val>
                                        </p:tav>
                                      </p:tavLst>
                                    </p:anim>
                                    <p:animScale>
                                      <p:cBhvr>
                                        <p:cTn id="159" dur="26">
                                          <p:stCondLst>
                                            <p:cond delay="650"/>
                                          </p:stCondLst>
                                        </p:cTn>
                                        <p:tgtEl>
                                          <p:spTgt spid="3">
                                            <p:txEl>
                                              <p:pRg st="9" end="9"/>
                                            </p:txEl>
                                          </p:spTgt>
                                        </p:tgtEl>
                                      </p:cBhvr>
                                      <p:to x="100000" y="60000"/>
                                    </p:animScale>
                                    <p:animScale>
                                      <p:cBhvr>
                                        <p:cTn id="160" dur="166" decel="50000">
                                          <p:stCondLst>
                                            <p:cond delay="676"/>
                                          </p:stCondLst>
                                        </p:cTn>
                                        <p:tgtEl>
                                          <p:spTgt spid="3">
                                            <p:txEl>
                                              <p:pRg st="9" end="9"/>
                                            </p:txEl>
                                          </p:spTgt>
                                        </p:tgtEl>
                                      </p:cBhvr>
                                      <p:to x="100000" y="100000"/>
                                    </p:animScale>
                                    <p:animScale>
                                      <p:cBhvr>
                                        <p:cTn id="161" dur="26">
                                          <p:stCondLst>
                                            <p:cond delay="1312"/>
                                          </p:stCondLst>
                                        </p:cTn>
                                        <p:tgtEl>
                                          <p:spTgt spid="3">
                                            <p:txEl>
                                              <p:pRg st="9" end="9"/>
                                            </p:txEl>
                                          </p:spTgt>
                                        </p:tgtEl>
                                      </p:cBhvr>
                                      <p:to x="100000" y="80000"/>
                                    </p:animScale>
                                    <p:animScale>
                                      <p:cBhvr>
                                        <p:cTn id="162" dur="166" decel="50000">
                                          <p:stCondLst>
                                            <p:cond delay="1338"/>
                                          </p:stCondLst>
                                        </p:cTn>
                                        <p:tgtEl>
                                          <p:spTgt spid="3">
                                            <p:txEl>
                                              <p:pRg st="9" end="9"/>
                                            </p:txEl>
                                          </p:spTgt>
                                        </p:tgtEl>
                                      </p:cBhvr>
                                      <p:to x="100000" y="100000"/>
                                    </p:animScale>
                                    <p:animScale>
                                      <p:cBhvr>
                                        <p:cTn id="163" dur="26">
                                          <p:stCondLst>
                                            <p:cond delay="1642"/>
                                          </p:stCondLst>
                                        </p:cTn>
                                        <p:tgtEl>
                                          <p:spTgt spid="3">
                                            <p:txEl>
                                              <p:pRg st="9" end="9"/>
                                            </p:txEl>
                                          </p:spTgt>
                                        </p:tgtEl>
                                      </p:cBhvr>
                                      <p:to x="100000" y="90000"/>
                                    </p:animScale>
                                    <p:animScale>
                                      <p:cBhvr>
                                        <p:cTn id="164" dur="166" decel="50000">
                                          <p:stCondLst>
                                            <p:cond delay="1668"/>
                                          </p:stCondLst>
                                        </p:cTn>
                                        <p:tgtEl>
                                          <p:spTgt spid="3">
                                            <p:txEl>
                                              <p:pRg st="9" end="9"/>
                                            </p:txEl>
                                          </p:spTgt>
                                        </p:tgtEl>
                                      </p:cBhvr>
                                      <p:to x="100000" y="100000"/>
                                    </p:animScale>
                                    <p:animScale>
                                      <p:cBhvr>
                                        <p:cTn id="165" dur="26">
                                          <p:stCondLst>
                                            <p:cond delay="1808"/>
                                          </p:stCondLst>
                                        </p:cTn>
                                        <p:tgtEl>
                                          <p:spTgt spid="3">
                                            <p:txEl>
                                              <p:pRg st="9" end="9"/>
                                            </p:txEl>
                                          </p:spTgt>
                                        </p:tgtEl>
                                      </p:cBhvr>
                                      <p:to x="100000" y="95000"/>
                                    </p:animScale>
                                    <p:animScale>
                                      <p:cBhvr>
                                        <p:cTn id="166" dur="166" decel="50000">
                                          <p:stCondLst>
                                            <p:cond delay="1834"/>
                                          </p:stCondLst>
                                        </p:cTn>
                                        <p:tgtEl>
                                          <p:spTgt spid="3">
                                            <p:txEl>
                                              <p:pRg st="9" end="9"/>
                                            </p:txEl>
                                          </p:spTgt>
                                        </p:tgtEl>
                                      </p:cBhvr>
                                      <p:to x="100000" y="100000"/>
                                    </p:animScale>
                                  </p:childTnLst>
                                </p:cTn>
                              </p:par>
                              <p:par>
                                <p:cTn id="167" presetID="26" presetClass="entr" presetSubtype="0" fill="hold" nodeType="withEffect">
                                  <p:stCondLst>
                                    <p:cond delay="0"/>
                                  </p:stCondLst>
                                  <p:childTnLst>
                                    <p:set>
                                      <p:cBhvr>
                                        <p:cTn id="168" dur="1" fill="hold">
                                          <p:stCondLst>
                                            <p:cond delay="0"/>
                                          </p:stCondLst>
                                        </p:cTn>
                                        <p:tgtEl>
                                          <p:spTgt spid="3">
                                            <p:txEl>
                                              <p:pRg st="10" end="10"/>
                                            </p:txEl>
                                          </p:spTgt>
                                        </p:tgtEl>
                                        <p:attrNameLst>
                                          <p:attrName>style.visibility</p:attrName>
                                        </p:attrNameLst>
                                      </p:cBhvr>
                                      <p:to>
                                        <p:strVal val="visible"/>
                                      </p:to>
                                    </p:set>
                                    <p:animEffect transition="in" filter="wipe(down)">
                                      <p:cBhvr>
                                        <p:cTn id="169" dur="580">
                                          <p:stCondLst>
                                            <p:cond delay="0"/>
                                          </p:stCondLst>
                                        </p:cTn>
                                        <p:tgtEl>
                                          <p:spTgt spid="3">
                                            <p:txEl>
                                              <p:pRg st="10" end="10"/>
                                            </p:txEl>
                                          </p:spTgt>
                                        </p:tgtEl>
                                      </p:cBhvr>
                                    </p:animEffect>
                                    <p:anim calcmode="lin" valueType="num">
                                      <p:cBhvr>
                                        <p:cTn id="170" dur="1822" tmFilter="0,0; 0.14,0.36; 0.43,0.73; 0.71,0.91; 1.0,1.0">
                                          <p:stCondLst>
                                            <p:cond delay="0"/>
                                          </p:stCondLst>
                                        </p:cTn>
                                        <p:tgtEl>
                                          <p:spTgt spid="3">
                                            <p:txEl>
                                              <p:pRg st="10" end="10"/>
                                            </p:txEl>
                                          </p:spTgt>
                                        </p:tgtEl>
                                        <p:attrNameLst>
                                          <p:attrName>ppt_x</p:attrName>
                                        </p:attrNameLst>
                                      </p:cBhvr>
                                      <p:tavLst>
                                        <p:tav tm="0">
                                          <p:val>
                                            <p:strVal val="#ppt_x-0.25"/>
                                          </p:val>
                                        </p:tav>
                                        <p:tav tm="100000">
                                          <p:val>
                                            <p:strVal val="#ppt_x"/>
                                          </p:val>
                                        </p:tav>
                                      </p:tavLst>
                                    </p:anim>
                                    <p:anim calcmode="lin" valueType="num">
                                      <p:cBhvr>
                                        <p:cTn id="171" dur="664" tmFilter="0.0,0.0; 0.25,0.07; 0.50,0.2; 0.75,0.467; 1.0,1.0">
                                          <p:stCondLst>
                                            <p:cond delay="0"/>
                                          </p:stCondLst>
                                        </p:cTn>
                                        <p:tgtEl>
                                          <p:spTgt spid="3">
                                            <p:txEl>
                                              <p:pRg st="10" end="10"/>
                                            </p:txEl>
                                          </p:spTgt>
                                        </p:tgtEl>
                                        <p:attrNameLst>
                                          <p:attrName>ppt_y</p:attrName>
                                        </p:attrNameLst>
                                      </p:cBhvr>
                                      <p:tavLst>
                                        <p:tav tm="0" fmla="#ppt_y-sin(pi*$)/3">
                                          <p:val>
                                            <p:fltVal val="0.5"/>
                                          </p:val>
                                        </p:tav>
                                        <p:tav tm="100000">
                                          <p:val>
                                            <p:fltVal val="1"/>
                                          </p:val>
                                        </p:tav>
                                      </p:tavLst>
                                    </p:anim>
                                    <p:anim calcmode="lin" valueType="num">
                                      <p:cBhvr>
                                        <p:cTn id="172" dur="664" tmFilter="0, 0; 0.125,0.2665; 0.25,0.4; 0.375,0.465; 0.5,0.5;  0.625,0.535; 0.75,0.6; 0.875,0.7335; 1,1">
                                          <p:stCondLst>
                                            <p:cond delay="664"/>
                                          </p:stCondLst>
                                        </p:cTn>
                                        <p:tgtEl>
                                          <p:spTgt spid="3">
                                            <p:txEl>
                                              <p:pRg st="10" end="10"/>
                                            </p:txEl>
                                          </p:spTgt>
                                        </p:tgtEl>
                                        <p:attrNameLst>
                                          <p:attrName>ppt_y</p:attrName>
                                        </p:attrNameLst>
                                      </p:cBhvr>
                                      <p:tavLst>
                                        <p:tav tm="0" fmla="#ppt_y-sin(pi*$)/9">
                                          <p:val>
                                            <p:fltVal val="0"/>
                                          </p:val>
                                        </p:tav>
                                        <p:tav tm="100000">
                                          <p:val>
                                            <p:fltVal val="1"/>
                                          </p:val>
                                        </p:tav>
                                      </p:tavLst>
                                    </p:anim>
                                    <p:anim calcmode="lin" valueType="num">
                                      <p:cBhvr>
                                        <p:cTn id="173" dur="332" tmFilter="0, 0; 0.125,0.2665; 0.25,0.4; 0.375,0.465; 0.5,0.5;  0.625,0.535; 0.75,0.6; 0.875,0.7335; 1,1">
                                          <p:stCondLst>
                                            <p:cond delay="1324"/>
                                          </p:stCondLst>
                                        </p:cTn>
                                        <p:tgtEl>
                                          <p:spTgt spid="3">
                                            <p:txEl>
                                              <p:pRg st="10" end="10"/>
                                            </p:txEl>
                                          </p:spTgt>
                                        </p:tgtEl>
                                        <p:attrNameLst>
                                          <p:attrName>ppt_y</p:attrName>
                                        </p:attrNameLst>
                                      </p:cBhvr>
                                      <p:tavLst>
                                        <p:tav tm="0" fmla="#ppt_y-sin(pi*$)/27">
                                          <p:val>
                                            <p:fltVal val="0"/>
                                          </p:val>
                                        </p:tav>
                                        <p:tav tm="100000">
                                          <p:val>
                                            <p:fltVal val="1"/>
                                          </p:val>
                                        </p:tav>
                                      </p:tavLst>
                                    </p:anim>
                                    <p:anim calcmode="lin" valueType="num">
                                      <p:cBhvr>
                                        <p:cTn id="174" dur="164" tmFilter="0, 0; 0.125,0.2665; 0.25,0.4; 0.375,0.465; 0.5,0.5;  0.625,0.535; 0.75,0.6; 0.875,0.7335; 1,1">
                                          <p:stCondLst>
                                            <p:cond delay="1656"/>
                                          </p:stCondLst>
                                        </p:cTn>
                                        <p:tgtEl>
                                          <p:spTgt spid="3">
                                            <p:txEl>
                                              <p:pRg st="10" end="10"/>
                                            </p:txEl>
                                          </p:spTgt>
                                        </p:tgtEl>
                                        <p:attrNameLst>
                                          <p:attrName>ppt_y</p:attrName>
                                        </p:attrNameLst>
                                      </p:cBhvr>
                                      <p:tavLst>
                                        <p:tav tm="0" fmla="#ppt_y-sin(pi*$)/81">
                                          <p:val>
                                            <p:fltVal val="0"/>
                                          </p:val>
                                        </p:tav>
                                        <p:tav tm="100000">
                                          <p:val>
                                            <p:fltVal val="1"/>
                                          </p:val>
                                        </p:tav>
                                      </p:tavLst>
                                    </p:anim>
                                    <p:animScale>
                                      <p:cBhvr>
                                        <p:cTn id="175" dur="26">
                                          <p:stCondLst>
                                            <p:cond delay="650"/>
                                          </p:stCondLst>
                                        </p:cTn>
                                        <p:tgtEl>
                                          <p:spTgt spid="3">
                                            <p:txEl>
                                              <p:pRg st="10" end="10"/>
                                            </p:txEl>
                                          </p:spTgt>
                                        </p:tgtEl>
                                      </p:cBhvr>
                                      <p:to x="100000" y="60000"/>
                                    </p:animScale>
                                    <p:animScale>
                                      <p:cBhvr>
                                        <p:cTn id="176" dur="166" decel="50000">
                                          <p:stCondLst>
                                            <p:cond delay="676"/>
                                          </p:stCondLst>
                                        </p:cTn>
                                        <p:tgtEl>
                                          <p:spTgt spid="3">
                                            <p:txEl>
                                              <p:pRg st="10" end="10"/>
                                            </p:txEl>
                                          </p:spTgt>
                                        </p:tgtEl>
                                      </p:cBhvr>
                                      <p:to x="100000" y="100000"/>
                                    </p:animScale>
                                    <p:animScale>
                                      <p:cBhvr>
                                        <p:cTn id="177" dur="26">
                                          <p:stCondLst>
                                            <p:cond delay="1312"/>
                                          </p:stCondLst>
                                        </p:cTn>
                                        <p:tgtEl>
                                          <p:spTgt spid="3">
                                            <p:txEl>
                                              <p:pRg st="10" end="10"/>
                                            </p:txEl>
                                          </p:spTgt>
                                        </p:tgtEl>
                                      </p:cBhvr>
                                      <p:to x="100000" y="80000"/>
                                    </p:animScale>
                                    <p:animScale>
                                      <p:cBhvr>
                                        <p:cTn id="178" dur="166" decel="50000">
                                          <p:stCondLst>
                                            <p:cond delay="1338"/>
                                          </p:stCondLst>
                                        </p:cTn>
                                        <p:tgtEl>
                                          <p:spTgt spid="3">
                                            <p:txEl>
                                              <p:pRg st="10" end="10"/>
                                            </p:txEl>
                                          </p:spTgt>
                                        </p:tgtEl>
                                      </p:cBhvr>
                                      <p:to x="100000" y="100000"/>
                                    </p:animScale>
                                    <p:animScale>
                                      <p:cBhvr>
                                        <p:cTn id="179" dur="26">
                                          <p:stCondLst>
                                            <p:cond delay="1642"/>
                                          </p:stCondLst>
                                        </p:cTn>
                                        <p:tgtEl>
                                          <p:spTgt spid="3">
                                            <p:txEl>
                                              <p:pRg st="10" end="10"/>
                                            </p:txEl>
                                          </p:spTgt>
                                        </p:tgtEl>
                                      </p:cBhvr>
                                      <p:to x="100000" y="90000"/>
                                    </p:animScale>
                                    <p:animScale>
                                      <p:cBhvr>
                                        <p:cTn id="180" dur="166" decel="50000">
                                          <p:stCondLst>
                                            <p:cond delay="1668"/>
                                          </p:stCondLst>
                                        </p:cTn>
                                        <p:tgtEl>
                                          <p:spTgt spid="3">
                                            <p:txEl>
                                              <p:pRg st="10" end="10"/>
                                            </p:txEl>
                                          </p:spTgt>
                                        </p:tgtEl>
                                      </p:cBhvr>
                                      <p:to x="100000" y="100000"/>
                                    </p:animScale>
                                    <p:animScale>
                                      <p:cBhvr>
                                        <p:cTn id="181" dur="26">
                                          <p:stCondLst>
                                            <p:cond delay="1808"/>
                                          </p:stCondLst>
                                        </p:cTn>
                                        <p:tgtEl>
                                          <p:spTgt spid="3">
                                            <p:txEl>
                                              <p:pRg st="10" end="10"/>
                                            </p:txEl>
                                          </p:spTgt>
                                        </p:tgtEl>
                                      </p:cBhvr>
                                      <p:to x="100000" y="95000"/>
                                    </p:animScale>
                                    <p:animScale>
                                      <p:cBhvr>
                                        <p:cTn id="182" dur="166" decel="50000">
                                          <p:stCondLst>
                                            <p:cond delay="1834"/>
                                          </p:stCondLst>
                                        </p:cTn>
                                        <p:tgtEl>
                                          <p:spTgt spid="3">
                                            <p:txEl>
                                              <p:pRg st="10" end="10"/>
                                            </p:txEl>
                                          </p:spTgt>
                                        </p:tgtEl>
                                      </p:cBhvr>
                                      <p:to x="100000" y="100000"/>
                                    </p:animScale>
                                  </p:childTnLst>
                                </p:cTn>
                              </p:par>
                              <p:par>
                                <p:cTn id="183" presetID="26" presetClass="entr" presetSubtype="0" fill="hold" nodeType="withEffect">
                                  <p:stCondLst>
                                    <p:cond delay="0"/>
                                  </p:stCondLst>
                                  <p:childTnLst>
                                    <p:set>
                                      <p:cBhvr>
                                        <p:cTn id="184" dur="1" fill="hold">
                                          <p:stCondLst>
                                            <p:cond delay="0"/>
                                          </p:stCondLst>
                                        </p:cTn>
                                        <p:tgtEl>
                                          <p:spTgt spid="3">
                                            <p:txEl>
                                              <p:pRg st="11" end="11"/>
                                            </p:txEl>
                                          </p:spTgt>
                                        </p:tgtEl>
                                        <p:attrNameLst>
                                          <p:attrName>style.visibility</p:attrName>
                                        </p:attrNameLst>
                                      </p:cBhvr>
                                      <p:to>
                                        <p:strVal val="visible"/>
                                      </p:to>
                                    </p:set>
                                    <p:animEffect transition="in" filter="wipe(down)">
                                      <p:cBhvr>
                                        <p:cTn id="185" dur="580">
                                          <p:stCondLst>
                                            <p:cond delay="0"/>
                                          </p:stCondLst>
                                        </p:cTn>
                                        <p:tgtEl>
                                          <p:spTgt spid="3">
                                            <p:txEl>
                                              <p:pRg st="11" end="11"/>
                                            </p:txEl>
                                          </p:spTgt>
                                        </p:tgtEl>
                                      </p:cBhvr>
                                    </p:animEffect>
                                    <p:anim calcmode="lin" valueType="num">
                                      <p:cBhvr>
                                        <p:cTn id="186" dur="1822" tmFilter="0,0; 0.14,0.36; 0.43,0.73; 0.71,0.91; 1.0,1.0">
                                          <p:stCondLst>
                                            <p:cond delay="0"/>
                                          </p:stCondLst>
                                        </p:cTn>
                                        <p:tgtEl>
                                          <p:spTgt spid="3">
                                            <p:txEl>
                                              <p:pRg st="11" end="11"/>
                                            </p:txEl>
                                          </p:spTgt>
                                        </p:tgtEl>
                                        <p:attrNameLst>
                                          <p:attrName>ppt_x</p:attrName>
                                        </p:attrNameLst>
                                      </p:cBhvr>
                                      <p:tavLst>
                                        <p:tav tm="0">
                                          <p:val>
                                            <p:strVal val="#ppt_x-0.25"/>
                                          </p:val>
                                        </p:tav>
                                        <p:tav tm="100000">
                                          <p:val>
                                            <p:strVal val="#ppt_x"/>
                                          </p:val>
                                        </p:tav>
                                      </p:tavLst>
                                    </p:anim>
                                    <p:anim calcmode="lin" valueType="num">
                                      <p:cBhvr>
                                        <p:cTn id="187" dur="664" tmFilter="0.0,0.0; 0.25,0.07; 0.50,0.2; 0.75,0.467; 1.0,1.0">
                                          <p:stCondLst>
                                            <p:cond delay="0"/>
                                          </p:stCondLst>
                                        </p:cTn>
                                        <p:tgtEl>
                                          <p:spTgt spid="3">
                                            <p:txEl>
                                              <p:pRg st="11" end="11"/>
                                            </p:txEl>
                                          </p:spTgt>
                                        </p:tgtEl>
                                        <p:attrNameLst>
                                          <p:attrName>ppt_y</p:attrName>
                                        </p:attrNameLst>
                                      </p:cBhvr>
                                      <p:tavLst>
                                        <p:tav tm="0" fmla="#ppt_y-sin(pi*$)/3">
                                          <p:val>
                                            <p:fltVal val="0.5"/>
                                          </p:val>
                                        </p:tav>
                                        <p:tav tm="100000">
                                          <p:val>
                                            <p:fltVal val="1"/>
                                          </p:val>
                                        </p:tav>
                                      </p:tavLst>
                                    </p:anim>
                                    <p:anim calcmode="lin" valueType="num">
                                      <p:cBhvr>
                                        <p:cTn id="188" dur="664" tmFilter="0, 0; 0.125,0.2665; 0.25,0.4; 0.375,0.465; 0.5,0.5;  0.625,0.535; 0.75,0.6; 0.875,0.7335; 1,1">
                                          <p:stCondLst>
                                            <p:cond delay="664"/>
                                          </p:stCondLst>
                                        </p:cTn>
                                        <p:tgtEl>
                                          <p:spTgt spid="3">
                                            <p:txEl>
                                              <p:pRg st="11" end="11"/>
                                            </p:txEl>
                                          </p:spTgt>
                                        </p:tgtEl>
                                        <p:attrNameLst>
                                          <p:attrName>ppt_y</p:attrName>
                                        </p:attrNameLst>
                                      </p:cBhvr>
                                      <p:tavLst>
                                        <p:tav tm="0" fmla="#ppt_y-sin(pi*$)/9">
                                          <p:val>
                                            <p:fltVal val="0"/>
                                          </p:val>
                                        </p:tav>
                                        <p:tav tm="100000">
                                          <p:val>
                                            <p:fltVal val="1"/>
                                          </p:val>
                                        </p:tav>
                                      </p:tavLst>
                                    </p:anim>
                                    <p:anim calcmode="lin" valueType="num">
                                      <p:cBhvr>
                                        <p:cTn id="189" dur="332" tmFilter="0, 0; 0.125,0.2665; 0.25,0.4; 0.375,0.465; 0.5,0.5;  0.625,0.535; 0.75,0.6; 0.875,0.7335; 1,1">
                                          <p:stCondLst>
                                            <p:cond delay="1324"/>
                                          </p:stCondLst>
                                        </p:cTn>
                                        <p:tgtEl>
                                          <p:spTgt spid="3">
                                            <p:txEl>
                                              <p:pRg st="11" end="11"/>
                                            </p:txEl>
                                          </p:spTgt>
                                        </p:tgtEl>
                                        <p:attrNameLst>
                                          <p:attrName>ppt_y</p:attrName>
                                        </p:attrNameLst>
                                      </p:cBhvr>
                                      <p:tavLst>
                                        <p:tav tm="0" fmla="#ppt_y-sin(pi*$)/27">
                                          <p:val>
                                            <p:fltVal val="0"/>
                                          </p:val>
                                        </p:tav>
                                        <p:tav tm="100000">
                                          <p:val>
                                            <p:fltVal val="1"/>
                                          </p:val>
                                        </p:tav>
                                      </p:tavLst>
                                    </p:anim>
                                    <p:anim calcmode="lin" valueType="num">
                                      <p:cBhvr>
                                        <p:cTn id="190" dur="164" tmFilter="0, 0; 0.125,0.2665; 0.25,0.4; 0.375,0.465; 0.5,0.5;  0.625,0.535; 0.75,0.6; 0.875,0.7335; 1,1">
                                          <p:stCondLst>
                                            <p:cond delay="1656"/>
                                          </p:stCondLst>
                                        </p:cTn>
                                        <p:tgtEl>
                                          <p:spTgt spid="3">
                                            <p:txEl>
                                              <p:pRg st="11" end="11"/>
                                            </p:txEl>
                                          </p:spTgt>
                                        </p:tgtEl>
                                        <p:attrNameLst>
                                          <p:attrName>ppt_y</p:attrName>
                                        </p:attrNameLst>
                                      </p:cBhvr>
                                      <p:tavLst>
                                        <p:tav tm="0" fmla="#ppt_y-sin(pi*$)/81">
                                          <p:val>
                                            <p:fltVal val="0"/>
                                          </p:val>
                                        </p:tav>
                                        <p:tav tm="100000">
                                          <p:val>
                                            <p:fltVal val="1"/>
                                          </p:val>
                                        </p:tav>
                                      </p:tavLst>
                                    </p:anim>
                                    <p:animScale>
                                      <p:cBhvr>
                                        <p:cTn id="191" dur="26">
                                          <p:stCondLst>
                                            <p:cond delay="650"/>
                                          </p:stCondLst>
                                        </p:cTn>
                                        <p:tgtEl>
                                          <p:spTgt spid="3">
                                            <p:txEl>
                                              <p:pRg st="11" end="11"/>
                                            </p:txEl>
                                          </p:spTgt>
                                        </p:tgtEl>
                                      </p:cBhvr>
                                      <p:to x="100000" y="60000"/>
                                    </p:animScale>
                                    <p:animScale>
                                      <p:cBhvr>
                                        <p:cTn id="192" dur="166" decel="50000">
                                          <p:stCondLst>
                                            <p:cond delay="676"/>
                                          </p:stCondLst>
                                        </p:cTn>
                                        <p:tgtEl>
                                          <p:spTgt spid="3">
                                            <p:txEl>
                                              <p:pRg st="11" end="11"/>
                                            </p:txEl>
                                          </p:spTgt>
                                        </p:tgtEl>
                                      </p:cBhvr>
                                      <p:to x="100000" y="100000"/>
                                    </p:animScale>
                                    <p:animScale>
                                      <p:cBhvr>
                                        <p:cTn id="193" dur="26">
                                          <p:stCondLst>
                                            <p:cond delay="1312"/>
                                          </p:stCondLst>
                                        </p:cTn>
                                        <p:tgtEl>
                                          <p:spTgt spid="3">
                                            <p:txEl>
                                              <p:pRg st="11" end="11"/>
                                            </p:txEl>
                                          </p:spTgt>
                                        </p:tgtEl>
                                      </p:cBhvr>
                                      <p:to x="100000" y="80000"/>
                                    </p:animScale>
                                    <p:animScale>
                                      <p:cBhvr>
                                        <p:cTn id="194" dur="166" decel="50000">
                                          <p:stCondLst>
                                            <p:cond delay="1338"/>
                                          </p:stCondLst>
                                        </p:cTn>
                                        <p:tgtEl>
                                          <p:spTgt spid="3">
                                            <p:txEl>
                                              <p:pRg st="11" end="11"/>
                                            </p:txEl>
                                          </p:spTgt>
                                        </p:tgtEl>
                                      </p:cBhvr>
                                      <p:to x="100000" y="100000"/>
                                    </p:animScale>
                                    <p:animScale>
                                      <p:cBhvr>
                                        <p:cTn id="195" dur="26">
                                          <p:stCondLst>
                                            <p:cond delay="1642"/>
                                          </p:stCondLst>
                                        </p:cTn>
                                        <p:tgtEl>
                                          <p:spTgt spid="3">
                                            <p:txEl>
                                              <p:pRg st="11" end="11"/>
                                            </p:txEl>
                                          </p:spTgt>
                                        </p:tgtEl>
                                      </p:cBhvr>
                                      <p:to x="100000" y="90000"/>
                                    </p:animScale>
                                    <p:animScale>
                                      <p:cBhvr>
                                        <p:cTn id="196" dur="166" decel="50000">
                                          <p:stCondLst>
                                            <p:cond delay="1668"/>
                                          </p:stCondLst>
                                        </p:cTn>
                                        <p:tgtEl>
                                          <p:spTgt spid="3">
                                            <p:txEl>
                                              <p:pRg st="11" end="11"/>
                                            </p:txEl>
                                          </p:spTgt>
                                        </p:tgtEl>
                                      </p:cBhvr>
                                      <p:to x="100000" y="100000"/>
                                    </p:animScale>
                                    <p:animScale>
                                      <p:cBhvr>
                                        <p:cTn id="197" dur="26">
                                          <p:stCondLst>
                                            <p:cond delay="1808"/>
                                          </p:stCondLst>
                                        </p:cTn>
                                        <p:tgtEl>
                                          <p:spTgt spid="3">
                                            <p:txEl>
                                              <p:pRg st="11" end="11"/>
                                            </p:txEl>
                                          </p:spTgt>
                                        </p:tgtEl>
                                      </p:cBhvr>
                                      <p:to x="100000" y="95000"/>
                                    </p:animScale>
                                    <p:animScale>
                                      <p:cBhvr>
                                        <p:cTn id="198" dur="166" decel="50000">
                                          <p:stCondLst>
                                            <p:cond delay="1834"/>
                                          </p:stCondLst>
                                        </p:cTn>
                                        <p:tgtEl>
                                          <p:spTgt spid="3">
                                            <p:txEl>
                                              <p:pRg st="11" end="11"/>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507C2BE5-EE90-405F-939D-4F5657F455DA}"/>
              </a:ext>
            </a:extLst>
          </p:cNvPr>
          <p:cNvSpPr>
            <a:spLocks noGrp="1"/>
          </p:cNvSpPr>
          <p:nvPr>
            <p:ph type="title"/>
          </p:nvPr>
        </p:nvSpPr>
        <p:spPr>
          <a:xfrm>
            <a:off x="457200" y="314958"/>
            <a:ext cx="8229600" cy="648071"/>
          </a:xfrm>
        </p:spPr>
        <p:txBody>
          <a:bodyPr/>
          <a:lstStyle/>
          <a:p>
            <a:pPr algn="ctr"/>
            <a:r>
              <a:rPr lang="en-GB" altLang="fr-FR" sz="4000" b="1" dirty="0">
                <a:solidFill>
                  <a:srgbClr val="0070C0"/>
                </a:solidFill>
              </a:rPr>
              <a:t>Order! Order!</a:t>
            </a:r>
          </a:p>
        </p:txBody>
      </p:sp>
      <p:sp>
        <p:nvSpPr>
          <p:cNvPr id="3" name="Subtitle 2">
            <a:extLst>
              <a:ext uri="{FF2B5EF4-FFF2-40B4-BE49-F238E27FC236}">
                <a16:creationId xmlns:a16="http://schemas.microsoft.com/office/drawing/2014/main" id="{5B82F1AB-DBB2-4300-8CB3-6605B9C2BDC7}"/>
              </a:ext>
            </a:extLst>
          </p:cNvPr>
          <p:cNvSpPr>
            <a:spLocks noGrp="1"/>
          </p:cNvSpPr>
          <p:nvPr>
            <p:ph idx="1"/>
          </p:nvPr>
        </p:nvSpPr>
        <p:spPr>
          <a:xfrm>
            <a:off x="457200" y="963028"/>
            <a:ext cx="8229600" cy="5778339"/>
          </a:xfrm>
        </p:spPr>
        <p:txBody>
          <a:bodyPr/>
          <a:lstStyle/>
          <a:p>
            <a:pPr marL="0" indent="0">
              <a:buNone/>
            </a:pPr>
            <a:r>
              <a:rPr lang="en-GB" altLang="fr-FR" sz="2400" b="1" i="1" baseline="30000" dirty="0">
                <a:solidFill>
                  <a:srgbClr val="0000FF"/>
                </a:solidFill>
                <a:latin typeface="+mj-lt"/>
                <a:cs typeface="Arial" panose="020B0604020202020204" pitchFamily="34" charset="0"/>
              </a:rPr>
              <a:t>26 </a:t>
            </a:r>
            <a:r>
              <a:rPr lang="en-GB" altLang="fr-FR" sz="2400" b="1" i="1" dirty="0">
                <a:solidFill>
                  <a:srgbClr val="0000FF"/>
                </a:solidFill>
                <a:latin typeface="+mj-lt"/>
                <a:cs typeface="Arial" panose="020B0604020202020204" pitchFamily="34" charset="0"/>
              </a:rPr>
              <a:t>What then shall we say, brothers and sisters? When you come together, each of you has a hymn, or a word of instruction, a revelation, a tongue or an interpretation. Everything must be done so that the church may be built up…</a:t>
            </a:r>
          </a:p>
          <a:p>
            <a:pPr marL="0" indent="0">
              <a:buNone/>
            </a:pPr>
            <a:r>
              <a:rPr lang="en-GB" altLang="fr-FR" sz="2400" b="1" i="1" baseline="30000" dirty="0">
                <a:solidFill>
                  <a:srgbClr val="0000FF"/>
                </a:solidFill>
                <a:latin typeface="+mj-lt"/>
                <a:cs typeface="Arial" panose="020B0604020202020204" pitchFamily="34" charset="0"/>
              </a:rPr>
              <a:t>29 </a:t>
            </a:r>
            <a:r>
              <a:rPr lang="en-GB" altLang="fr-FR" sz="2400" b="1" i="1" dirty="0">
                <a:solidFill>
                  <a:srgbClr val="0000FF"/>
                </a:solidFill>
                <a:latin typeface="+mj-lt"/>
                <a:cs typeface="Arial" panose="020B0604020202020204" pitchFamily="34" charset="0"/>
              </a:rPr>
              <a:t>Two or three prophets should speak, and the others should weigh carefully what is said. </a:t>
            </a:r>
            <a:r>
              <a:rPr lang="en-GB" altLang="fr-FR" sz="2400" b="1" i="1" baseline="30000" dirty="0">
                <a:solidFill>
                  <a:srgbClr val="0000FF"/>
                </a:solidFill>
                <a:latin typeface="+mj-lt"/>
                <a:cs typeface="Arial" panose="020B0604020202020204" pitchFamily="34" charset="0"/>
              </a:rPr>
              <a:t>30 </a:t>
            </a:r>
            <a:r>
              <a:rPr lang="en-GB" altLang="fr-FR" sz="2400" b="1" i="1" dirty="0">
                <a:solidFill>
                  <a:srgbClr val="0000FF"/>
                </a:solidFill>
                <a:latin typeface="+mj-lt"/>
                <a:cs typeface="Arial" panose="020B0604020202020204" pitchFamily="34" charset="0"/>
              </a:rPr>
              <a:t>And if a revelation comes to someone who is sitting down, the first speaker should stop. </a:t>
            </a:r>
            <a:r>
              <a:rPr lang="en-GB" altLang="fr-FR" sz="2400" b="1" i="1" baseline="30000" dirty="0">
                <a:solidFill>
                  <a:srgbClr val="0000FF"/>
                </a:solidFill>
                <a:latin typeface="+mj-lt"/>
                <a:cs typeface="Arial" panose="020B0604020202020204" pitchFamily="34" charset="0"/>
              </a:rPr>
              <a:t>31 </a:t>
            </a:r>
            <a:r>
              <a:rPr lang="en-GB" altLang="fr-FR" sz="2400" b="1" i="1" dirty="0">
                <a:solidFill>
                  <a:srgbClr val="0000FF"/>
                </a:solidFill>
                <a:latin typeface="+mj-lt"/>
                <a:cs typeface="Arial" panose="020B0604020202020204" pitchFamily="34" charset="0"/>
              </a:rPr>
              <a:t>For you can all prophesy in turn so that everyone may be instructed and encouraged. </a:t>
            </a:r>
            <a:r>
              <a:rPr lang="en-GB" altLang="fr-FR" sz="2400" b="1" i="1" baseline="30000" dirty="0">
                <a:solidFill>
                  <a:srgbClr val="0000FF"/>
                </a:solidFill>
                <a:latin typeface="+mj-lt"/>
                <a:cs typeface="Arial" panose="020B0604020202020204" pitchFamily="34" charset="0"/>
              </a:rPr>
              <a:t>32 </a:t>
            </a:r>
            <a:r>
              <a:rPr lang="en-GB" altLang="fr-FR" sz="2400" b="1" i="1" dirty="0">
                <a:solidFill>
                  <a:srgbClr val="0000FF"/>
                </a:solidFill>
                <a:latin typeface="+mj-lt"/>
                <a:cs typeface="Arial" panose="020B0604020202020204" pitchFamily="34" charset="0"/>
              </a:rPr>
              <a:t>The spirits of prophets are subject to the control of prophets. </a:t>
            </a:r>
            <a:r>
              <a:rPr lang="en-GB" altLang="fr-FR" sz="2400" b="1" i="1" baseline="30000" dirty="0">
                <a:solidFill>
                  <a:srgbClr val="0000FF"/>
                </a:solidFill>
                <a:latin typeface="+mj-lt"/>
                <a:cs typeface="Arial" panose="020B0604020202020204" pitchFamily="34" charset="0"/>
              </a:rPr>
              <a:t>33</a:t>
            </a:r>
            <a:r>
              <a:rPr lang="en-GB" altLang="fr-FR" sz="2400" b="1" i="1" dirty="0">
                <a:solidFill>
                  <a:srgbClr val="0000FF"/>
                </a:solidFill>
                <a:latin typeface="+mj-lt"/>
                <a:cs typeface="Arial" panose="020B0604020202020204" pitchFamily="34" charset="0"/>
              </a:rPr>
              <a:t> For God is not a God of disorder but of peace—as in all the congregations of the Lord’s people…</a:t>
            </a:r>
          </a:p>
          <a:p>
            <a:pPr marL="0" indent="0">
              <a:buNone/>
            </a:pPr>
            <a:r>
              <a:rPr lang="en-GB" altLang="fr-FR" sz="2400" b="1" i="1" baseline="30000" dirty="0">
                <a:solidFill>
                  <a:srgbClr val="0000FF"/>
                </a:solidFill>
                <a:latin typeface="+mj-lt"/>
                <a:cs typeface="Arial" panose="020B0604020202020204" pitchFamily="34" charset="0"/>
              </a:rPr>
              <a:t>39</a:t>
            </a:r>
            <a:r>
              <a:rPr lang="en-GB" altLang="fr-FR" sz="2400" b="1" i="1" dirty="0">
                <a:solidFill>
                  <a:srgbClr val="0000FF"/>
                </a:solidFill>
                <a:latin typeface="+mj-lt"/>
                <a:cs typeface="Arial" panose="020B0604020202020204" pitchFamily="34" charset="0"/>
              </a:rPr>
              <a:t> Therefore, my brothers and sisters, be eager to prophesy, and do not forbid speaking in tongues. </a:t>
            </a:r>
            <a:r>
              <a:rPr lang="en-GB" altLang="fr-FR" sz="2400" b="1" i="1" baseline="30000" dirty="0">
                <a:solidFill>
                  <a:srgbClr val="0000FF"/>
                </a:solidFill>
                <a:latin typeface="+mj-lt"/>
                <a:cs typeface="Arial" panose="020B0604020202020204" pitchFamily="34" charset="0"/>
              </a:rPr>
              <a:t>40</a:t>
            </a:r>
            <a:r>
              <a:rPr lang="en-GB" altLang="fr-FR" sz="2400" b="1" i="1" dirty="0">
                <a:solidFill>
                  <a:srgbClr val="0000FF"/>
                </a:solidFill>
                <a:latin typeface="+mj-lt"/>
                <a:cs typeface="Arial" panose="020B0604020202020204" pitchFamily="34" charset="0"/>
              </a:rPr>
              <a:t> But everything should be done in a fitting and orderly way.                     (1 Corinthians 14) </a:t>
            </a:r>
          </a:p>
          <a:p>
            <a:pPr marL="0" indent="0">
              <a:buNone/>
            </a:pPr>
            <a:endParaRPr lang="en-GB" altLang="fr-FR" sz="2400" b="1" dirty="0">
              <a:solidFill>
                <a:srgbClr val="0000FF"/>
              </a:solidFill>
              <a:latin typeface="+mj-lt"/>
              <a:cs typeface="Arial" panose="020B0604020202020204" pitchFamily="34" charset="0"/>
            </a:endParaRPr>
          </a:p>
        </p:txBody>
      </p:sp>
    </p:spTree>
    <p:extLst>
      <p:ext uri="{BB962C8B-B14F-4D97-AF65-F5344CB8AC3E}">
        <p14:creationId xmlns:p14="http://schemas.microsoft.com/office/powerpoint/2010/main" val="291629485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wipe(down)">
                                      <p:cBhvr>
                                        <p:cTn id="23" dur="580">
                                          <p:stCondLst>
                                            <p:cond delay="0"/>
                                          </p:stCondLst>
                                        </p:cTn>
                                        <p:tgtEl>
                                          <p:spTgt spid="3">
                                            <p:txEl>
                                              <p:pRg st="1" end="1"/>
                                            </p:txEl>
                                          </p:spTgt>
                                        </p:tgtEl>
                                      </p:cBhvr>
                                    </p:animEffect>
                                    <p:anim calcmode="lin" valueType="num">
                                      <p:cBhvr>
                                        <p:cTn id="2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xEl>
                                              <p:pRg st="1" end="1"/>
                                            </p:txEl>
                                          </p:spTgt>
                                        </p:tgtEl>
                                      </p:cBhvr>
                                      <p:to x="100000" y="60000"/>
                                    </p:animScale>
                                    <p:animScale>
                                      <p:cBhvr>
                                        <p:cTn id="30" dur="166" decel="50000">
                                          <p:stCondLst>
                                            <p:cond delay="676"/>
                                          </p:stCondLst>
                                        </p:cTn>
                                        <p:tgtEl>
                                          <p:spTgt spid="3">
                                            <p:txEl>
                                              <p:pRg st="1" end="1"/>
                                            </p:txEl>
                                          </p:spTgt>
                                        </p:tgtEl>
                                      </p:cBhvr>
                                      <p:to x="100000" y="100000"/>
                                    </p:animScale>
                                    <p:animScale>
                                      <p:cBhvr>
                                        <p:cTn id="31" dur="26">
                                          <p:stCondLst>
                                            <p:cond delay="1312"/>
                                          </p:stCondLst>
                                        </p:cTn>
                                        <p:tgtEl>
                                          <p:spTgt spid="3">
                                            <p:txEl>
                                              <p:pRg st="1" end="1"/>
                                            </p:txEl>
                                          </p:spTgt>
                                        </p:tgtEl>
                                      </p:cBhvr>
                                      <p:to x="100000" y="80000"/>
                                    </p:animScale>
                                    <p:animScale>
                                      <p:cBhvr>
                                        <p:cTn id="32" dur="166" decel="50000">
                                          <p:stCondLst>
                                            <p:cond delay="1338"/>
                                          </p:stCondLst>
                                        </p:cTn>
                                        <p:tgtEl>
                                          <p:spTgt spid="3">
                                            <p:txEl>
                                              <p:pRg st="1" end="1"/>
                                            </p:txEl>
                                          </p:spTgt>
                                        </p:tgtEl>
                                      </p:cBhvr>
                                      <p:to x="100000" y="100000"/>
                                    </p:animScale>
                                    <p:animScale>
                                      <p:cBhvr>
                                        <p:cTn id="33" dur="26">
                                          <p:stCondLst>
                                            <p:cond delay="1642"/>
                                          </p:stCondLst>
                                        </p:cTn>
                                        <p:tgtEl>
                                          <p:spTgt spid="3">
                                            <p:txEl>
                                              <p:pRg st="1" end="1"/>
                                            </p:txEl>
                                          </p:spTgt>
                                        </p:tgtEl>
                                      </p:cBhvr>
                                      <p:to x="100000" y="90000"/>
                                    </p:animScale>
                                    <p:animScale>
                                      <p:cBhvr>
                                        <p:cTn id="34" dur="166" decel="50000">
                                          <p:stCondLst>
                                            <p:cond delay="1668"/>
                                          </p:stCondLst>
                                        </p:cTn>
                                        <p:tgtEl>
                                          <p:spTgt spid="3">
                                            <p:txEl>
                                              <p:pRg st="1" end="1"/>
                                            </p:txEl>
                                          </p:spTgt>
                                        </p:tgtEl>
                                      </p:cBhvr>
                                      <p:to x="100000" y="100000"/>
                                    </p:animScale>
                                    <p:animScale>
                                      <p:cBhvr>
                                        <p:cTn id="35" dur="26">
                                          <p:stCondLst>
                                            <p:cond delay="1808"/>
                                          </p:stCondLst>
                                        </p:cTn>
                                        <p:tgtEl>
                                          <p:spTgt spid="3">
                                            <p:txEl>
                                              <p:pRg st="1" end="1"/>
                                            </p:txEl>
                                          </p:spTgt>
                                        </p:tgtEl>
                                      </p:cBhvr>
                                      <p:to x="100000" y="95000"/>
                                    </p:animScale>
                                    <p:animScale>
                                      <p:cBhvr>
                                        <p:cTn id="36" dur="166" decel="50000">
                                          <p:stCondLst>
                                            <p:cond delay="1834"/>
                                          </p:stCondLst>
                                        </p:cTn>
                                        <p:tgtEl>
                                          <p:spTgt spid="3">
                                            <p:txEl>
                                              <p:pRg st="1" end="1"/>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3">
                                            <p:txEl>
                                              <p:pRg st="2" end="2"/>
                                            </p:txEl>
                                          </p:spTgt>
                                        </p:tgtEl>
                                        <p:attrNameLst>
                                          <p:attrName>style.visibility</p:attrName>
                                        </p:attrNameLst>
                                      </p:cBhvr>
                                      <p:to>
                                        <p:strVal val="visible"/>
                                      </p:to>
                                    </p:set>
                                    <p:animEffect transition="in" filter="wipe(down)">
                                      <p:cBhvr>
                                        <p:cTn id="39" dur="580">
                                          <p:stCondLst>
                                            <p:cond delay="0"/>
                                          </p:stCondLst>
                                        </p:cTn>
                                        <p:tgtEl>
                                          <p:spTgt spid="3">
                                            <p:txEl>
                                              <p:pRg st="2" end="2"/>
                                            </p:txEl>
                                          </p:spTgt>
                                        </p:tgtEl>
                                      </p:cBhvr>
                                    </p:animEffect>
                                    <p:anim calcmode="lin" valueType="num">
                                      <p:cBhvr>
                                        <p:cTn id="40"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3">
                                            <p:txEl>
                                              <p:pRg st="2" end="2"/>
                                            </p:txEl>
                                          </p:spTgt>
                                        </p:tgtEl>
                                      </p:cBhvr>
                                      <p:to x="100000" y="60000"/>
                                    </p:animScale>
                                    <p:animScale>
                                      <p:cBhvr>
                                        <p:cTn id="46" dur="166" decel="50000">
                                          <p:stCondLst>
                                            <p:cond delay="676"/>
                                          </p:stCondLst>
                                        </p:cTn>
                                        <p:tgtEl>
                                          <p:spTgt spid="3">
                                            <p:txEl>
                                              <p:pRg st="2" end="2"/>
                                            </p:txEl>
                                          </p:spTgt>
                                        </p:tgtEl>
                                      </p:cBhvr>
                                      <p:to x="100000" y="100000"/>
                                    </p:animScale>
                                    <p:animScale>
                                      <p:cBhvr>
                                        <p:cTn id="47" dur="26">
                                          <p:stCondLst>
                                            <p:cond delay="1312"/>
                                          </p:stCondLst>
                                        </p:cTn>
                                        <p:tgtEl>
                                          <p:spTgt spid="3">
                                            <p:txEl>
                                              <p:pRg st="2" end="2"/>
                                            </p:txEl>
                                          </p:spTgt>
                                        </p:tgtEl>
                                      </p:cBhvr>
                                      <p:to x="100000" y="80000"/>
                                    </p:animScale>
                                    <p:animScale>
                                      <p:cBhvr>
                                        <p:cTn id="48" dur="166" decel="50000">
                                          <p:stCondLst>
                                            <p:cond delay="1338"/>
                                          </p:stCondLst>
                                        </p:cTn>
                                        <p:tgtEl>
                                          <p:spTgt spid="3">
                                            <p:txEl>
                                              <p:pRg st="2" end="2"/>
                                            </p:txEl>
                                          </p:spTgt>
                                        </p:tgtEl>
                                      </p:cBhvr>
                                      <p:to x="100000" y="100000"/>
                                    </p:animScale>
                                    <p:animScale>
                                      <p:cBhvr>
                                        <p:cTn id="49" dur="26">
                                          <p:stCondLst>
                                            <p:cond delay="1642"/>
                                          </p:stCondLst>
                                        </p:cTn>
                                        <p:tgtEl>
                                          <p:spTgt spid="3">
                                            <p:txEl>
                                              <p:pRg st="2" end="2"/>
                                            </p:txEl>
                                          </p:spTgt>
                                        </p:tgtEl>
                                      </p:cBhvr>
                                      <p:to x="100000" y="90000"/>
                                    </p:animScale>
                                    <p:animScale>
                                      <p:cBhvr>
                                        <p:cTn id="50" dur="166" decel="50000">
                                          <p:stCondLst>
                                            <p:cond delay="1668"/>
                                          </p:stCondLst>
                                        </p:cTn>
                                        <p:tgtEl>
                                          <p:spTgt spid="3">
                                            <p:txEl>
                                              <p:pRg st="2" end="2"/>
                                            </p:txEl>
                                          </p:spTgt>
                                        </p:tgtEl>
                                      </p:cBhvr>
                                      <p:to x="100000" y="100000"/>
                                    </p:animScale>
                                    <p:animScale>
                                      <p:cBhvr>
                                        <p:cTn id="51" dur="26">
                                          <p:stCondLst>
                                            <p:cond delay="1808"/>
                                          </p:stCondLst>
                                        </p:cTn>
                                        <p:tgtEl>
                                          <p:spTgt spid="3">
                                            <p:txEl>
                                              <p:pRg st="2" end="2"/>
                                            </p:txEl>
                                          </p:spTgt>
                                        </p:tgtEl>
                                      </p:cBhvr>
                                      <p:to x="100000" y="95000"/>
                                    </p:animScale>
                                    <p:animScale>
                                      <p:cBhvr>
                                        <p:cTn id="52" dur="166" decel="50000">
                                          <p:stCondLst>
                                            <p:cond delay="1834"/>
                                          </p:stCondLst>
                                        </p:cTn>
                                        <p:tgtEl>
                                          <p:spTgt spid="3">
                                            <p:txEl>
                                              <p:pRg st="2" end="2"/>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507C2BE5-EE90-405F-939D-4F5657F455DA}"/>
              </a:ext>
            </a:extLst>
          </p:cNvPr>
          <p:cNvSpPr>
            <a:spLocks noGrp="1"/>
          </p:cNvSpPr>
          <p:nvPr>
            <p:ph type="title"/>
          </p:nvPr>
        </p:nvSpPr>
        <p:spPr>
          <a:xfrm>
            <a:off x="457200" y="476673"/>
            <a:ext cx="8229600" cy="1008112"/>
          </a:xfrm>
        </p:spPr>
        <p:txBody>
          <a:bodyPr/>
          <a:lstStyle/>
          <a:p>
            <a:pPr algn="ctr"/>
            <a:r>
              <a:rPr lang="en-GB" altLang="fr-FR" b="1" dirty="0">
                <a:solidFill>
                  <a:srgbClr val="0070C0"/>
                </a:solidFill>
              </a:rPr>
              <a:t>Executive Summary</a:t>
            </a:r>
          </a:p>
        </p:txBody>
      </p:sp>
      <p:sp>
        <p:nvSpPr>
          <p:cNvPr id="3" name="Subtitle 2">
            <a:extLst>
              <a:ext uri="{FF2B5EF4-FFF2-40B4-BE49-F238E27FC236}">
                <a16:creationId xmlns:a16="http://schemas.microsoft.com/office/drawing/2014/main" id="{5B82F1AB-DBB2-4300-8CB3-6605B9C2BDC7}"/>
              </a:ext>
            </a:extLst>
          </p:cNvPr>
          <p:cNvSpPr>
            <a:spLocks noGrp="1"/>
          </p:cNvSpPr>
          <p:nvPr>
            <p:ph idx="1"/>
          </p:nvPr>
        </p:nvSpPr>
        <p:spPr>
          <a:xfrm>
            <a:off x="457200" y="1772815"/>
            <a:ext cx="8229600" cy="4799435"/>
          </a:xfrm>
        </p:spPr>
        <p:txBody>
          <a:bodyPr/>
          <a:lstStyle/>
          <a:p>
            <a:r>
              <a:rPr lang="en-GB" altLang="fr-FR" sz="2800" b="1" dirty="0">
                <a:solidFill>
                  <a:srgbClr val="0000FF"/>
                </a:solidFill>
                <a:latin typeface="+mj-lt"/>
                <a:cs typeface="Arial" panose="020B0604020202020204" pitchFamily="34" charset="0"/>
              </a:rPr>
              <a:t>Jesus seeks a united Bride – His complete Church</a:t>
            </a:r>
          </a:p>
          <a:p>
            <a:r>
              <a:rPr lang="en-GB" altLang="fr-FR" sz="2800" b="1" dirty="0">
                <a:solidFill>
                  <a:srgbClr val="0000FF"/>
                </a:solidFill>
                <a:latin typeface="+mj-lt"/>
                <a:cs typeface="Arial" panose="020B0604020202020204" pitchFamily="34" charset="0"/>
              </a:rPr>
              <a:t>We are all of equal value to Him – </a:t>
            </a:r>
            <a:r>
              <a:rPr lang="en-GB" altLang="fr-FR" sz="2800" b="1" i="1" dirty="0">
                <a:solidFill>
                  <a:srgbClr val="0000FF"/>
                </a:solidFill>
                <a:latin typeface="+mj-lt"/>
                <a:cs typeface="Arial" panose="020B0604020202020204" pitchFamily="34" charset="0"/>
              </a:rPr>
              <a:t>no </a:t>
            </a:r>
            <a:r>
              <a:rPr lang="en-GB" altLang="fr-FR" sz="2800" b="1" dirty="0">
                <a:solidFill>
                  <a:srgbClr val="0000FF"/>
                </a:solidFill>
                <a:latin typeface="+mj-lt"/>
                <a:cs typeface="Arial" panose="020B0604020202020204" pitchFamily="34" charset="0"/>
              </a:rPr>
              <a:t>favourites!</a:t>
            </a:r>
          </a:p>
          <a:p>
            <a:r>
              <a:rPr lang="en-GB" altLang="fr-FR" sz="2800" b="1" dirty="0">
                <a:solidFill>
                  <a:srgbClr val="0000FF"/>
                </a:solidFill>
                <a:latin typeface="+mj-lt"/>
                <a:cs typeface="Arial" panose="020B0604020202020204" pitchFamily="34" charset="0"/>
              </a:rPr>
              <a:t>Differences are a strength and should be treasured</a:t>
            </a:r>
          </a:p>
          <a:p>
            <a:r>
              <a:rPr lang="en-GB" altLang="fr-FR" sz="2800" b="1" dirty="0">
                <a:solidFill>
                  <a:srgbClr val="0000FF"/>
                </a:solidFill>
                <a:latin typeface="+mj-lt"/>
                <a:cs typeface="Arial" panose="020B0604020202020204" pitchFamily="34" charset="0"/>
              </a:rPr>
              <a:t>We have all received the Holy Spirit as a gift</a:t>
            </a:r>
          </a:p>
          <a:p>
            <a:r>
              <a:rPr lang="en-GB" altLang="fr-FR" sz="2800" b="1" dirty="0">
                <a:solidFill>
                  <a:srgbClr val="0000FF"/>
                </a:solidFill>
                <a:latin typeface="+mj-lt"/>
                <a:cs typeface="Arial" panose="020B0604020202020204" pitchFamily="34" charset="0"/>
              </a:rPr>
              <a:t>He ‘shines’ his diverse gifts </a:t>
            </a:r>
            <a:r>
              <a:rPr lang="en-GB" altLang="fr-FR" sz="2800" b="1" i="1" dirty="0">
                <a:solidFill>
                  <a:srgbClr val="0000FF"/>
                </a:solidFill>
                <a:latin typeface="+mj-lt"/>
                <a:cs typeface="Arial" panose="020B0604020202020204" pitchFamily="34" charset="0"/>
              </a:rPr>
              <a:t>through</a:t>
            </a:r>
            <a:r>
              <a:rPr lang="en-GB" altLang="fr-FR" sz="2800" b="1" dirty="0">
                <a:solidFill>
                  <a:srgbClr val="0000FF"/>
                </a:solidFill>
                <a:latin typeface="+mj-lt"/>
                <a:cs typeface="Arial" panose="020B0604020202020204" pitchFamily="34" charset="0"/>
              </a:rPr>
              <a:t> us – for </a:t>
            </a:r>
            <a:r>
              <a:rPr lang="en-GB" altLang="fr-FR" sz="2800" b="1" i="1" dirty="0">
                <a:solidFill>
                  <a:srgbClr val="0000FF"/>
                </a:solidFill>
                <a:latin typeface="+mj-lt"/>
                <a:cs typeface="Arial" panose="020B0604020202020204" pitchFamily="34" charset="0"/>
              </a:rPr>
              <a:t>others</a:t>
            </a:r>
          </a:p>
          <a:p>
            <a:r>
              <a:rPr lang="en-GB" altLang="fr-FR" sz="2800" b="1" dirty="0">
                <a:solidFill>
                  <a:srgbClr val="0000FF"/>
                </a:solidFill>
                <a:latin typeface="+mj-lt"/>
                <a:cs typeface="Arial" panose="020B0604020202020204" pitchFamily="34" charset="0"/>
              </a:rPr>
              <a:t>We ourselves are ‘gifts’ to the church – ‘ministries’</a:t>
            </a:r>
          </a:p>
          <a:p>
            <a:r>
              <a:rPr lang="en-GB" altLang="fr-FR" sz="2800" b="1" dirty="0">
                <a:solidFill>
                  <a:srgbClr val="0000FF"/>
                </a:solidFill>
                <a:latin typeface="+mj-lt"/>
                <a:cs typeface="Arial" panose="020B0604020202020204" pitchFamily="34" charset="0"/>
              </a:rPr>
              <a:t>Aim to exercise the gifts in a Christlike way (‘Love’)</a:t>
            </a:r>
          </a:p>
          <a:p>
            <a:r>
              <a:rPr lang="en-GB" altLang="fr-FR" sz="2800" b="1" dirty="0">
                <a:solidFill>
                  <a:srgbClr val="0000FF"/>
                </a:solidFill>
                <a:latin typeface="+mj-lt"/>
                <a:cs typeface="Arial" panose="020B0604020202020204" pitchFamily="34" charset="0"/>
              </a:rPr>
              <a:t>Eagerly desire to exercise supernatural spiritual gifts</a:t>
            </a:r>
          </a:p>
          <a:p>
            <a:r>
              <a:rPr lang="en-GB" altLang="fr-FR" sz="2800" b="1" dirty="0">
                <a:solidFill>
                  <a:srgbClr val="0000FF"/>
                </a:solidFill>
                <a:latin typeface="+mj-lt"/>
                <a:cs typeface="Arial" panose="020B0604020202020204" pitchFamily="34" charset="0"/>
              </a:rPr>
              <a:t>Look at one or two gifts per week this term</a:t>
            </a:r>
          </a:p>
          <a:p>
            <a:endParaRPr lang="en-GB" altLang="fr-FR" sz="2800" b="1" dirty="0">
              <a:solidFill>
                <a:srgbClr val="FF0000"/>
              </a:solidFill>
              <a:latin typeface="+mj-lt"/>
              <a:cs typeface="Arial" panose="020B0604020202020204"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nodeType="clickEffect">
                                  <p:stCondLst>
                                    <p:cond delay="0"/>
                                  </p:stCondLst>
                                  <p:childTnLst>
                                    <p:set>
                                      <p:cBhvr>
                                        <p:cTn id="78" dur="1" fill="hold">
                                          <p:stCondLst>
                                            <p:cond delay="0"/>
                                          </p:stCondLst>
                                        </p:cTn>
                                        <p:tgtEl>
                                          <p:spTgt spid="3">
                                            <p:txEl>
                                              <p:pRg st="4" end="4"/>
                                            </p:txEl>
                                          </p:spTgt>
                                        </p:tgtEl>
                                        <p:attrNameLst>
                                          <p:attrName>style.visibility</p:attrName>
                                        </p:attrNameLst>
                                      </p:cBhvr>
                                      <p:to>
                                        <p:strVal val="visible"/>
                                      </p:to>
                                    </p:set>
                                    <p:animEffect transition="in" filter="wipe(down)">
                                      <p:cBhvr>
                                        <p:cTn id="79" dur="580">
                                          <p:stCondLst>
                                            <p:cond delay="0"/>
                                          </p:stCondLst>
                                        </p:cTn>
                                        <p:tgtEl>
                                          <p:spTgt spid="3">
                                            <p:txEl>
                                              <p:pRg st="4" end="4"/>
                                            </p:txEl>
                                          </p:spTgt>
                                        </p:tgtEl>
                                      </p:cBhvr>
                                    </p:animEffect>
                                    <p:anim calcmode="lin" valueType="num">
                                      <p:cBhvr>
                                        <p:cTn id="80"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4" end="4"/>
                                            </p:txEl>
                                          </p:spTgt>
                                        </p:tgtEl>
                                      </p:cBhvr>
                                      <p:to x="100000" y="60000"/>
                                    </p:animScale>
                                    <p:animScale>
                                      <p:cBhvr>
                                        <p:cTn id="86" dur="166" decel="50000">
                                          <p:stCondLst>
                                            <p:cond delay="676"/>
                                          </p:stCondLst>
                                        </p:cTn>
                                        <p:tgtEl>
                                          <p:spTgt spid="3">
                                            <p:txEl>
                                              <p:pRg st="4" end="4"/>
                                            </p:txEl>
                                          </p:spTgt>
                                        </p:tgtEl>
                                      </p:cBhvr>
                                      <p:to x="100000" y="100000"/>
                                    </p:animScale>
                                    <p:animScale>
                                      <p:cBhvr>
                                        <p:cTn id="87" dur="26">
                                          <p:stCondLst>
                                            <p:cond delay="1312"/>
                                          </p:stCondLst>
                                        </p:cTn>
                                        <p:tgtEl>
                                          <p:spTgt spid="3">
                                            <p:txEl>
                                              <p:pRg st="4" end="4"/>
                                            </p:txEl>
                                          </p:spTgt>
                                        </p:tgtEl>
                                      </p:cBhvr>
                                      <p:to x="100000" y="80000"/>
                                    </p:animScale>
                                    <p:animScale>
                                      <p:cBhvr>
                                        <p:cTn id="88" dur="166" decel="50000">
                                          <p:stCondLst>
                                            <p:cond delay="1338"/>
                                          </p:stCondLst>
                                        </p:cTn>
                                        <p:tgtEl>
                                          <p:spTgt spid="3">
                                            <p:txEl>
                                              <p:pRg st="4" end="4"/>
                                            </p:txEl>
                                          </p:spTgt>
                                        </p:tgtEl>
                                      </p:cBhvr>
                                      <p:to x="100000" y="100000"/>
                                    </p:animScale>
                                    <p:animScale>
                                      <p:cBhvr>
                                        <p:cTn id="89" dur="26">
                                          <p:stCondLst>
                                            <p:cond delay="1642"/>
                                          </p:stCondLst>
                                        </p:cTn>
                                        <p:tgtEl>
                                          <p:spTgt spid="3">
                                            <p:txEl>
                                              <p:pRg st="4" end="4"/>
                                            </p:txEl>
                                          </p:spTgt>
                                        </p:tgtEl>
                                      </p:cBhvr>
                                      <p:to x="100000" y="90000"/>
                                    </p:animScale>
                                    <p:animScale>
                                      <p:cBhvr>
                                        <p:cTn id="90" dur="166" decel="50000">
                                          <p:stCondLst>
                                            <p:cond delay="1668"/>
                                          </p:stCondLst>
                                        </p:cTn>
                                        <p:tgtEl>
                                          <p:spTgt spid="3">
                                            <p:txEl>
                                              <p:pRg st="4" end="4"/>
                                            </p:txEl>
                                          </p:spTgt>
                                        </p:tgtEl>
                                      </p:cBhvr>
                                      <p:to x="100000" y="100000"/>
                                    </p:animScale>
                                    <p:animScale>
                                      <p:cBhvr>
                                        <p:cTn id="91" dur="26">
                                          <p:stCondLst>
                                            <p:cond delay="1808"/>
                                          </p:stCondLst>
                                        </p:cTn>
                                        <p:tgtEl>
                                          <p:spTgt spid="3">
                                            <p:txEl>
                                              <p:pRg st="4" end="4"/>
                                            </p:txEl>
                                          </p:spTgt>
                                        </p:tgtEl>
                                      </p:cBhvr>
                                      <p:to x="100000" y="95000"/>
                                    </p:animScale>
                                    <p:animScale>
                                      <p:cBhvr>
                                        <p:cTn id="92" dur="166" decel="50000">
                                          <p:stCondLst>
                                            <p:cond delay="1834"/>
                                          </p:stCondLst>
                                        </p:cTn>
                                        <p:tgtEl>
                                          <p:spTgt spid="3">
                                            <p:txEl>
                                              <p:pRg st="4" end="4"/>
                                            </p:txEl>
                                          </p:spTgt>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nodeType="clickEffect">
                                  <p:stCondLst>
                                    <p:cond delay="0"/>
                                  </p:stCondLst>
                                  <p:childTnLst>
                                    <p:set>
                                      <p:cBhvr>
                                        <p:cTn id="96" dur="1" fill="hold">
                                          <p:stCondLst>
                                            <p:cond delay="0"/>
                                          </p:stCondLst>
                                        </p:cTn>
                                        <p:tgtEl>
                                          <p:spTgt spid="3">
                                            <p:txEl>
                                              <p:pRg st="5" end="5"/>
                                            </p:txEl>
                                          </p:spTgt>
                                        </p:tgtEl>
                                        <p:attrNameLst>
                                          <p:attrName>style.visibility</p:attrName>
                                        </p:attrNameLst>
                                      </p:cBhvr>
                                      <p:to>
                                        <p:strVal val="visible"/>
                                      </p:to>
                                    </p:set>
                                    <p:animEffect transition="in" filter="wipe(down)">
                                      <p:cBhvr>
                                        <p:cTn id="97" dur="580">
                                          <p:stCondLst>
                                            <p:cond delay="0"/>
                                          </p:stCondLst>
                                        </p:cTn>
                                        <p:tgtEl>
                                          <p:spTgt spid="3">
                                            <p:txEl>
                                              <p:pRg st="5" end="5"/>
                                            </p:txEl>
                                          </p:spTgt>
                                        </p:tgtEl>
                                      </p:cBhvr>
                                    </p:animEffect>
                                    <p:anim calcmode="lin" valueType="num">
                                      <p:cBhvr>
                                        <p:cTn id="98"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03" dur="26">
                                          <p:stCondLst>
                                            <p:cond delay="650"/>
                                          </p:stCondLst>
                                        </p:cTn>
                                        <p:tgtEl>
                                          <p:spTgt spid="3">
                                            <p:txEl>
                                              <p:pRg st="5" end="5"/>
                                            </p:txEl>
                                          </p:spTgt>
                                        </p:tgtEl>
                                      </p:cBhvr>
                                      <p:to x="100000" y="60000"/>
                                    </p:animScale>
                                    <p:animScale>
                                      <p:cBhvr>
                                        <p:cTn id="104" dur="166" decel="50000">
                                          <p:stCondLst>
                                            <p:cond delay="676"/>
                                          </p:stCondLst>
                                        </p:cTn>
                                        <p:tgtEl>
                                          <p:spTgt spid="3">
                                            <p:txEl>
                                              <p:pRg st="5" end="5"/>
                                            </p:txEl>
                                          </p:spTgt>
                                        </p:tgtEl>
                                      </p:cBhvr>
                                      <p:to x="100000" y="100000"/>
                                    </p:animScale>
                                    <p:animScale>
                                      <p:cBhvr>
                                        <p:cTn id="105" dur="26">
                                          <p:stCondLst>
                                            <p:cond delay="1312"/>
                                          </p:stCondLst>
                                        </p:cTn>
                                        <p:tgtEl>
                                          <p:spTgt spid="3">
                                            <p:txEl>
                                              <p:pRg st="5" end="5"/>
                                            </p:txEl>
                                          </p:spTgt>
                                        </p:tgtEl>
                                      </p:cBhvr>
                                      <p:to x="100000" y="80000"/>
                                    </p:animScale>
                                    <p:animScale>
                                      <p:cBhvr>
                                        <p:cTn id="106" dur="166" decel="50000">
                                          <p:stCondLst>
                                            <p:cond delay="1338"/>
                                          </p:stCondLst>
                                        </p:cTn>
                                        <p:tgtEl>
                                          <p:spTgt spid="3">
                                            <p:txEl>
                                              <p:pRg st="5" end="5"/>
                                            </p:txEl>
                                          </p:spTgt>
                                        </p:tgtEl>
                                      </p:cBhvr>
                                      <p:to x="100000" y="100000"/>
                                    </p:animScale>
                                    <p:animScale>
                                      <p:cBhvr>
                                        <p:cTn id="107" dur="26">
                                          <p:stCondLst>
                                            <p:cond delay="1642"/>
                                          </p:stCondLst>
                                        </p:cTn>
                                        <p:tgtEl>
                                          <p:spTgt spid="3">
                                            <p:txEl>
                                              <p:pRg st="5" end="5"/>
                                            </p:txEl>
                                          </p:spTgt>
                                        </p:tgtEl>
                                      </p:cBhvr>
                                      <p:to x="100000" y="90000"/>
                                    </p:animScale>
                                    <p:animScale>
                                      <p:cBhvr>
                                        <p:cTn id="108" dur="166" decel="50000">
                                          <p:stCondLst>
                                            <p:cond delay="1668"/>
                                          </p:stCondLst>
                                        </p:cTn>
                                        <p:tgtEl>
                                          <p:spTgt spid="3">
                                            <p:txEl>
                                              <p:pRg st="5" end="5"/>
                                            </p:txEl>
                                          </p:spTgt>
                                        </p:tgtEl>
                                      </p:cBhvr>
                                      <p:to x="100000" y="100000"/>
                                    </p:animScale>
                                    <p:animScale>
                                      <p:cBhvr>
                                        <p:cTn id="109" dur="26">
                                          <p:stCondLst>
                                            <p:cond delay="1808"/>
                                          </p:stCondLst>
                                        </p:cTn>
                                        <p:tgtEl>
                                          <p:spTgt spid="3">
                                            <p:txEl>
                                              <p:pRg st="5" end="5"/>
                                            </p:txEl>
                                          </p:spTgt>
                                        </p:tgtEl>
                                      </p:cBhvr>
                                      <p:to x="100000" y="95000"/>
                                    </p:animScale>
                                    <p:animScale>
                                      <p:cBhvr>
                                        <p:cTn id="110" dur="166" decel="50000">
                                          <p:stCondLst>
                                            <p:cond delay="1834"/>
                                          </p:stCondLst>
                                        </p:cTn>
                                        <p:tgtEl>
                                          <p:spTgt spid="3">
                                            <p:txEl>
                                              <p:pRg st="5" end="5"/>
                                            </p:txEl>
                                          </p:spTgt>
                                        </p:tgtEl>
                                      </p:cBhvr>
                                      <p:to x="100000" y="100000"/>
                                    </p:animScale>
                                  </p:childTnLst>
                                </p:cTn>
                              </p:par>
                            </p:childTnLst>
                          </p:cTn>
                        </p:par>
                      </p:childTnLst>
                    </p:cTn>
                  </p:par>
                  <p:par>
                    <p:cTn id="111" fill="hold">
                      <p:stCondLst>
                        <p:cond delay="indefinite"/>
                      </p:stCondLst>
                      <p:childTnLst>
                        <p:par>
                          <p:cTn id="112" fill="hold">
                            <p:stCondLst>
                              <p:cond delay="0"/>
                            </p:stCondLst>
                            <p:childTnLst>
                              <p:par>
                                <p:cTn id="113" presetID="26" presetClass="entr" presetSubtype="0" fill="hold" nodeType="clickEffect">
                                  <p:stCondLst>
                                    <p:cond delay="0"/>
                                  </p:stCondLst>
                                  <p:childTnLst>
                                    <p:set>
                                      <p:cBhvr>
                                        <p:cTn id="114" dur="1" fill="hold">
                                          <p:stCondLst>
                                            <p:cond delay="0"/>
                                          </p:stCondLst>
                                        </p:cTn>
                                        <p:tgtEl>
                                          <p:spTgt spid="3">
                                            <p:txEl>
                                              <p:pRg st="6" end="6"/>
                                            </p:txEl>
                                          </p:spTgt>
                                        </p:tgtEl>
                                        <p:attrNameLst>
                                          <p:attrName>style.visibility</p:attrName>
                                        </p:attrNameLst>
                                      </p:cBhvr>
                                      <p:to>
                                        <p:strVal val="visible"/>
                                      </p:to>
                                    </p:set>
                                    <p:animEffect transition="in" filter="wipe(down)">
                                      <p:cBhvr>
                                        <p:cTn id="115" dur="580">
                                          <p:stCondLst>
                                            <p:cond delay="0"/>
                                          </p:stCondLst>
                                        </p:cTn>
                                        <p:tgtEl>
                                          <p:spTgt spid="3">
                                            <p:txEl>
                                              <p:pRg st="6" end="6"/>
                                            </p:txEl>
                                          </p:spTgt>
                                        </p:tgtEl>
                                      </p:cBhvr>
                                    </p:animEffect>
                                    <p:anim calcmode="lin" valueType="num">
                                      <p:cBhvr>
                                        <p:cTn id="116"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117"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118"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119"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120"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121" dur="26">
                                          <p:stCondLst>
                                            <p:cond delay="650"/>
                                          </p:stCondLst>
                                        </p:cTn>
                                        <p:tgtEl>
                                          <p:spTgt spid="3">
                                            <p:txEl>
                                              <p:pRg st="6" end="6"/>
                                            </p:txEl>
                                          </p:spTgt>
                                        </p:tgtEl>
                                      </p:cBhvr>
                                      <p:to x="100000" y="60000"/>
                                    </p:animScale>
                                    <p:animScale>
                                      <p:cBhvr>
                                        <p:cTn id="122" dur="166" decel="50000">
                                          <p:stCondLst>
                                            <p:cond delay="676"/>
                                          </p:stCondLst>
                                        </p:cTn>
                                        <p:tgtEl>
                                          <p:spTgt spid="3">
                                            <p:txEl>
                                              <p:pRg st="6" end="6"/>
                                            </p:txEl>
                                          </p:spTgt>
                                        </p:tgtEl>
                                      </p:cBhvr>
                                      <p:to x="100000" y="100000"/>
                                    </p:animScale>
                                    <p:animScale>
                                      <p:cBhvr>
                                        <p:cTn id="123" dur="26">
                                          <p:stCondLst>
                                            <p:cond delay="1312"/>
                                          </p:stCondLst>
                                        </p:cTn>
                                        <p:tgtEl>
                                          <p:spTgt spid="3">
                                            <p:txEl>
                                              <p:pRg st="6" end="6"/>
                                            </p:txEl>
                                          </p:spTgt>
                                        </p:tgtEl>
                                      </p:cBhvr>
                                      <p:to x="100000" y="80000"/>
                                    </p:animScale>
                                    <p:animScale>
                                      <p:cBhvr>
                                        <p:cTn id="124" dur="166" decel="50000">
                                          <p:stCondLst>
                                            <p:cond delay="1338"/>
                                          </p:stCondLst>
                                        </p:cTn>
                                        <p:tgtEl>
                                          <p:spTgt spid="3">
                                            <p:txEl>
                                              <p:pRg st="6" end="6"/>
                                            </p:txEl>
                                          </p:spTgt>
                                        </p:tgtEl>
                                      </p:cBhvr>
                                      <p:to x="100000" y="100000"/>
                                    </p:animScale>
                                    <p:animScale>
                                      <p:cBhvr>
                                        <p:cTn id="125" dur="26">
                                          <p:stCondLst>
                                            <p:cond delay="1642"/>
                                          </p:stCondLst>
                                        </p:cTn>
                                        <p:tgtEl>
                                          <p:spTgt spid="3">
                                            <p:txEl>
                                              <p:pRg st="6" end="6"/>
                                            </p:txEl>
                                          </p:spTgt>
                                        </p:tgtEl>
                                      </p:cBhvr>
                                      <p:to x="100000" y="90000"/>
                                    </p:animScale>
                                    <p:animScale>
                                      <p:cBhvr>
                                        <p:cTn id="126" dur="166" decel="50000">
                                          <p:stCondLst>
                                            <p:cond delay="1668"/>
                                          </p:stCondLst>
                                        </p:cTn>
                                        <p:tgtEl>
                                          <p:spTgt spid="3">
                                            <p:txEl>
                                              <p:pRg st="6" end="6"/>
                                            </p:txEl>
                                          </p:spTgt>
                                        </p:tgtEl>
                                      </p:cBhvr>
                                      <p:to x="100000" y="100000"/>
                                    </p:animScale>
                                    <p:animScale>
                                      <p:cBhvr>
                                        <p:cTn id="127" dur="26">
                                          <p:stCondLst>
                                            <p:cond delay="1808"/>
                                          </p:stCondLst>
                                        </p:cTn>
                                        <p:tgtEl>
                                          <p:spTgt spid="3">
                                            <p:txEl>
                                              <p:pRg st="6" end="6"/>
                                            </p:txEl>
                                          </p:spTgt>
                                        </p:tgtEl>
                                      </p:cBhvr>
                                      <p:to x="100000" y="95000"/>
                                    </p:animScale>
                                    <p:animScale>
                                      <p:cBhvr>
                                        <p:cTn id="128" dur="166" decel="50000">
                                          <p:stCondLst>
                                            <p:cond delay="1834"/>
                                          </p:stCondLst>
                                        </p:cTn>
                                        <p:tgtEl>
                                          <p:spTgt spid="3">
                                            <p:txEl>
                                              <p:pRg st="6" end="6"/>
                                            </p:txEl>
                                          </p:spTgt>
                                        </p:tgtEl>
                                      </p:cBhvr>
                                      <p:to x="100000" y="100000"/>
                                    </p:animScale>
                                  </p:childTnLst>
                                </p:cTn>
                              </p:par>
                            </p:childTnLst>
                          </p:cTn>
                        </p:par>
                      </p:childTnLst>
                    </p:cTn>
                  </p:par>
                  <p:par>
                    <p:cTn id="129" fill="hold">
                      <p:stCondLst>
                        <p:cond delay="indefinite"/>
                      </p:stCondLst>
                      <p:childTnLst>
                        <p:par>
                          <p:cTn id="130" fill="hold">
                            <p:stCondLst>
                              <p:cond delay="0"/>
                            </p:stCondLst>
                            <p:childTnLst>
                              <p:par>
                                <p:cTn id="131" presetID="26" presetClass="entr" presetSubtype="0" fill="hold" nodeType="clickEffect">
                                  <p:stCondLst>
                                    <p:cond delay="0"/>
                                  </p:stCondLst>
                                  <p:childTnLst>
                                    <p:set>
                                      <p:cBhvr>
                                        <p:cTn id="132" dur="1" fill="hold">
                                          <p:stCondLst>
                                            <p:cond delay="0"/>
                                          </p:stCondLst>
                                        </p:cTn>
                                        <p:tgtEl>
                                          <p:spTgt spid="3">
                                            <p:txEl>
                                              <p:pRg st="7" end="7"/>
                                            </p:txEl>
                                          </p:spTgt>
                                        </p:tgtEl>
                                        <p:attrNameLst>
                                          <p:attrName>style.visibility</p:attrName>
                                        </p:attrNameLst>
                                      </p:cBhvr>
                                      <p:to>
                                        <p:strVal val="visible"/>
                                      </p:to>
                                    </p:set>
                                    <p:animEffect transition="in" filter="wipe(down)">
                                      <p:cBhvr>
                                        <p:cTn id="133" dur="580">
                                          <p:stCondLst>
                                            <p:cond delay="0"/>
                                          </p:stCondLst>
                                        </p:cTn>
                                        <p:tgtEl>
                                          <p:spTgt spid="3">
                                            <p:txEl>
                                              <p:pRg st="7" end="7"/>
                                            </p:txEl>
                                          </p:spTgt>
                                        </p:tgtEl>
                                      </p:cBhvr>
                                    </p:animEffect>
                                    <p:anim calcmode="lin" valueType="num">
                                      <p:cBhvr>
                                        <p:cTn id="134" dur="1822" tmFilter="0,0; 0.14,0.36; 0.43,0.73; 0.71,0.91; 1.0,1.0">
                                          <p:stCondLst>
                                            <p:cond delay="0"/>
                                          </p:stCondLst>
                                        </p:cTn>
                                        <p:tgtEl>
                                          <p:spTgt spid="3">
                                            <p:txEl>
                                              <p:pRg st="7" end="7"/>
                                            </p:txEl>
                                          </p:spTgt>
                                        </p:tgtEl>
                                        <p:attrNameLst>
                                          <p:attrName>ppt_x</p:attrName>
                                        </p:attrNameLst>
                                      </p:cBhvr>
                                      <p:tavLst>
                                        <p:tav tm="0">
                                          <p:val>
                                            <p:strVal val="#ppt_x-0.25"/>
                                          </p:val>
                                        </p:tav>
                                        <p:tav tm="100000">
                                          <p:val>
                                            <p:strVal val="#ppt_x"/>
                                          </p:val>
                                        </p:tav>
                                      </p:tavLst>
                                    </p:anim>
                                    <p:anim calcmode="lin" valueType="num">
                                      <p:cBhvr>
                                        <p:cTn id="135" dur="664" tmFilter="0.0,0.0; 0.25,0.07; 0.50,0.2; 0.75,0.467; 1.0,1.0">
                                          <p:stCondLst>
                                            <p:cond delay="0"/>
                                          </p:stCondLst>
                                        </p:cTn>
                                        <p:tgtEl>
                                          <p:spTgt spid="3">
                                            <p:txEl>
                                              <p:pRg st="7" end="7"/>
                                            </p:txEl>
                                          </p:spTgt>
                                        </p:tgtEl>
                                        <p:attrNameLst>
                                          <p:attrName>ppt_y</p:attrName>
                                        </p:attrNameLst>
                                      </p:cBhvr>
                                      <p:tavLst>
                                        <p:tav tm="0" fmla="#ppt_y-sin(pi*$)/3">
                                          <p:val>
                                            <p:fltVal val="0.5"/>
                                          </p:val>
                                        </p:tav>
                                        <p:tav tm="100000">
                                          <p:val>
                                            <p:fltVal val="1"/>
                                          </p:val>
                                        </p:tav>
                                      </p:tavLst>
                                    </p:anim>
                                    <p:anim calcmode="lin" valueType="num">
                                      <p:cBhvr>
                                        <p:cTn id="136" dur="664" tmFilter="0, 0; 0.125,0.2665; 0.25,0.4; 0.375,0.465; 0.5,0.5;  0.625,0.535; 0.75,0.6; 0.875,0.7335; 1,1">
                                          <p:stCondLst>
                                            <p:cond delay="664"/>
                                          </p:stCondLst>
                                        </p:cTn>
                                        <p:tgtEl>
                                          <p:spTgt spid="3">
                                            <p:txEl>
                                              <p:pRg st="7" end="7"/>
                                            </p:txEl>
                                          </p:spTgt>
                                        </p:tgtEl>
                                        <p:attrNameLst>
                                          <p:attrName>ppt_y</p:attrName>
                                        </p:attrNameLst>
                                      </p:cBhvr>
                                      <p:tavLst>
                                        <p:tav tm="0" fmla="#ppt_y-sin(pi*$)/9">
                                          <p:val>
                                            <p:fltVal val="0"/>
                                          </p:val>
                                        </p:tav>
                                        <p:tav tm="100000">
                                          <p:val>
                                            <p:fltVal val="1"/>
                                          </p:val>
                                        </p:tav>
                                      </p:tavLst>
                                    </p:anim>
                                    <p:anim calcmode="lin" valueType="num">
                                      <p:cBhvr>
                                        <p:cTn id="137" dur="332" tmFilter="0, 0; 0.125,0.2665; 0.25,0.4; 0.375,0.465; 0.5,0.5;  0.625,0.535; 0.75,0.6; 0.875,0.7335; 1,1">
                                          <p:stCondLst>
                                            <p:cond delay="1324"/>
                                          </p:stCondLst>
                                        </p:cTn>
                                        <p:tgtEl>
                                          <p:spTgt spid="3">
                                            <p:txEl>
                                              <p:pRg st="7" end="7"/>
                                            </p:txEl>
                                          </p:spTgt>
                                        </p:tgtEl>
                                        <p:attrNameLst>
                                          <p:attrName>ppt_y</p:attrName>
                                        </p:attrNameLst>
                                      </p:cBhvr>
                                      <p:tavLst>
                                        <p:tav tm="0" fmla="#ppt_y-sin(pi*$)/27">
                                          <p:val>
                                            <p:fltVal val="0"/>
                                          </p:val>
                                        </p:tav>
                                        <p:tav tm="100000">
                                          <p:val>
                                            <p:fltVal val="1"/>
                                          </p:val>
                                        </p:tav>
                                      </p:tavLst>
                                    </p:anim>
                                    <p:anim calcmode="lin" valueType="num">
                                      <p:cBhvr>
                                        <p:cTn id="138" dur="164" tmFilter="0, 0; 0.125,0.2665; 0.25,0.4; 0.375,0.465; 0.5,0.5;  0.625,0.535; 0.75,0.6; 0.875,0.7335; 1,1">
                                          <p:stCondLst>
                                            <p:cond delay="1656"/>
                                          </p:stCondLst>
                                        </p:cTn>
                                        <p:tgtEl>
                                          <p:spTgt spid="3">
                                            <p:txEl>
                                              <p:pRg st="7" end="7"/>
                                            </p:txEl>
                                          </p:spTgt>
                                        </p:tgtEl>
                                        <p:attrNameLst>
                                          <p:attrName>ppt_y</p:attrName>
                                        </p:attrNameLst>
                                      </p:cBhvr>
                                      <p:tavLst>
                                        <p:tav tm="0" fmla="#ppt_y-sin(pi*$)/81">
                                          <p:val>
                                            <p:fltVal val="0"/>
                                          </p:val>
                                        </p:tav>
                                        <p:tav tm="100000">
                                          <p:val>
                                            <p:fltVal val="1"/>
                                          </p:val>
                                        </p:tav>
                                      </p:tavLst>
                                    </p:anim>
                                    <p:animScale>
                                      <p:cBhvr>
                                        <p:cTn id="139" dur="26">
                                          <p:stCondLst>
                                            <p:cond delay="650"/>
                                          </p:stCondLst>
                                        </p:cTn>
                                        <p:tgtEl>
                                          <p:spTgt spid="3">
                                            <p:txEl>
                                              <p:pRg st="7" end="7"/>
                                            </p:txEl>
                                          </p:spTgt>
                                        </p:tgtEl>
                                      </p:cBhvr>
                                      <p:to x="100000" y="60000"/>
                                    </p:animScale>
                                    <p:animScale>
                                      <p:cBhvr>
                                        <p:cTn id="140" dur="166" decel="50000">
                                          <p:stCondLst>
                                            <p:cond delay="676"/>
                                          </p:stCondLst>
                                        </p:cTn>
                                        <p:tgtEl>
                                          <p:spTgt spid="3">
                                            <p:txEl>
                                              <p:pRg st="7" end="7"/>
                                            </p:txEl>
                                          </p:spTgt>
                                        </p:tgtEl>
                                      </p:cBhvr>
                                      <p:to x="100000" y="100000"/>
                                    </p:animScale>
                                    <p:animScale>
                                      <p:cBhvr>
                                        <p:cTn id="141" dur="26">
                                          <p:stCondLst>
                                            <p:cond delay="1312"/>
                                          </p:stCondLst>
                                        </p:cTn>
                                        <p:tgtEl>
                                          <p:spTgt spid="3">
                                            <p:txEl>
                                              <p:pRg st="7" end="7"/>
                                            </p:txEl>
                                          </p:spTgt>
                                        </p:tgtEl>
                                      </p:cBhvr>
                                      <p:to x="100000" y="80000"/>
                                    </p:animScale>
                                    <p:animScale>
                                      <p:cBhvr>
                                        <p:cTn id="142" dur="166" decel="50000">
                                          <p:stCondLst>
                                            <p:cond delay="1338"/>
                                          </p:stCondLst>
                                        </p:cTn>
                                        <p:tgtEl>
                                          <p:spTgt spid="3">
                                            <p:txEl>
                                              <p:pRg st="7" end="7"/>
                                            </p:txEl>
                                          </p:spTgt>
                                        </p:tgtEl>
                                      </p:cBhvr>
                                      <p:to x="100000" y="100000"/>
                                    </p:animScale>
                                    <p:animScale>
                                      <p:cBhvr>
                                        <p:cTn id="143" dur="26">
                                          <p:stCondLst>
                                            <p:cond delay="1642"/>
                                          </p:stCondLst>
                                        </p:cTn>
                                        <p:tgtEl>
                                          <p:spTgt spid="3">
                                            <p:txEl>
                                              <p:pRg st="7" end="7"/>
                                            </p:txEl>
                                          </p:spTgt>
                                        </p:tgtEl>
                                      </p:cBhvr>
                                      <p:to x="100000" y="90000"/>
                                    </p:animScale>
                                    <p:animScale>
                                      <p:cBhvr>
                                        <p:cTn id="144" dur="166" decel="50000">
                                          <p:stCondLst>
                                            <p:cond delay="1668"/>
                                          </p:stCondLst>
                                        </p:cTn>
                                        <p:tgtEl>
                                          <p:spTgt spid="3">
                                            <p:txEl>
                                              <p:pRg st="7" end="7"/>
                                            </p:txEl>
                                          </p:spTgt>
                                        </p:tgtEl>
                                      </p:cBhvr>
                                      <p:to x="100000" y="100000"/>
                                    </p:animScale>
                                    <p:animScale>
                                      <p:cBhvr>
                                        <p:cTn id="145" dur="26">
                                          <p:stCondLst>
                                            <p:cond delay="1808"/>
                                          </p:stCondLst>
                                        </p:cTn>
                                        <p:tgtEl>
                                          <p:spTgt spid="3">
                                            <p:txEl>
                                              <p:pRg st="7" end="7"/>
                                            </p:txEl>
                                          </p:spTgt>
                                        </p:tgtEl>
                                      </p:cBhvr>
                                      <p:to x="100000" y="95000"/>
                                    </p:animScale>
                                    <p:animScale>
                                      <p:cBhvr>
                                        <p:cTn id="146" dur="166" decel="50000">
                                          <p:stCondLst>
                                            <p:cond delay="1834"/>
                                          </p:stCondLst>
                                        </p:cTn>
                                        <p:tgtEl>
                                          <p:spTgt spid="3">
                                            <p:txEl>
                                              <p:pRg st="7" end="7"/>
                                            </p:txEl>
                                          </p:spTgt>
                                        </p:tgtEl>
                                      </p:cBhvr>
                                      <p:to x="100000" y="100000"/>
                                    </p:animScale>
                                  </p:childTnLst>
                                </p:cTn>
                              </p:par>
                            </p:childTnLst>
                          </p:cTn>
                        </p:par>
                      </p:childTnLst>
                    </p:cTn>
                  </p:par>
                  <p:par>
                    <p:cTn id="147" fill="hold">
                      <p:stCondLst>
                        <p:cond delay="indefinite"/>
                      </p:stCondLst>
                      <p:childTnLst>
                        <p:par>
                          <p:cTn id="148" fill="hold">
                            <p:stCondLst>
                              <p:cond delay="0"/>
                            </p:stCondLst>
                            <p:childTnLst>
                              <p:par>
                                <p:cTn id="149" presetID="26" presetClass="entr" presetSubtype="0" fill="hold" nodeType="clickEffect">
                                  <p:stCondLst>
                                    <p:cond delay="0"/>
                                  </p:stCondLst>
                                  <p:childTnLst>
                                    <p:set>
                                      <p:cBhvr>
                                        <p:cTn id="150" dur="1" fill="hold">
                                          <p:stCondLst>
                                            <p:cond delay="0"/>
                                          </p:stCondLst>
                                        </p:cTn>
                                        <p:tgtEl>
                                          <p:spTgt spid="3">
                                            <p:txEl>
                                              <p:pRg st="8" end="8"/>
                                            </p:txEl>
                                          </p:spTgt>
                                        </p:tgtEl>
                                        <p:attrNameLst>
                                          <p:attrName>style.visibility</p:attrName>
                                        </p:attrNameLst>
                                      </p:cBhvr>
                                      <p:to>
                                        <p:strVal val="visible"/>
                                      </p:to>
                                    </p:set>
                                    <p:animEffect transition="in" filter="wipe(down)">
                                      <p:cBhvr>
                                        <p:cTn id="151" dur="580">
                                          <p:stCondLst>
                                            <p:cond delay="0"/>
                                          </p:stCondLst>
                                        </p:cTn>
                                        <p:tgtEl>
                                          <p:spTgt spid="3">
                                            <p:txEl>
                                              <p:pRg st="8" end="8"/>
                                            </p:txEl>
                                          </p:spTgt>
                                        </p:tgtEl>
                                      </p:cBhvr>
                                    </p:animEffect>
                                    <p:anim calcmode="lin" valueType="num">
                                      <p:cBhvr>
                                        <p:cTn id="152" dur="1822" tmFilter="0,0; 0.14,0.36; 0.43,0.73; 0.71,0.91; 1.0,1.0">
                                          <p:stCondLst>
                                            <p:cond delay="0"/>
                                          </p:stCondLst>
                                        </p:cTn>
                                        <p:tgtEl>
                                          <p:spTgt spid="3">
                                            <p:txEl>
                                              <p:pRg st="8" end="8"/>
                                            </p:txEl>
                                          </p:spTgt>
                                        </p:tgtEl>
                                        <p:attrNameLst>
                                          <p:attrName>ppt_x</p:attrName>
                                        </p:attrNameLst>
                                      </p:cBhvr>
                                      <p:tavLst>
                                        <p:tav tm="0">
                                          <p:val>
                                            <p:strVal val="#ppt_x-0.25"/>
                                          </p:val>
                                        </p:tav>
                                        <p:tav tm="100000">
                                          <p:val>
                                            <p:strVal val="#ppt_x"/>
                                          </p:val>
                                        </p:tav>
                                      </p:tavLst>
                                    </p:anim>
                                    <p:anim calcmode="lin" valueType="num">
                                      <p:cBhvr>
                                        <p:cTn id="153" dur="664" tmFilter="0.0,0.0; 0.25,0.07; 0.50,0.2; 0.75,0.467; 1.0,1.0">
                                          <p:stCondLst>
                                            <p:cond delay="0"/>
                                          </p:stCondLst>
                                        </p:cTn>
                                        <p:tgtEl>
                                          <p:spTgt spid="3">
                                            <p:txEl>
                                              <p:pRg st="8" end="8"/>
                                            </p:txEl>
                                          </p:spTgt>
                                        </p:tgtEl>
                                        <p:attrNameLst>
                                          <p:attrName>ppt_y</p:attrName>
                                        </p:attrNameLst>
                                      </p:cBhvr>
                                      <p:tavLst>
                                        <p:tav tm="0" fmla="#ppt_y-sin(pi*$)/3">
                                          <p:val>
                                            <p:fltVal val="0.5"/>
                                          </p:val>
                                        </p:tav>
                                        <p:tav tm="100000">
                                          <p:val>
                                            <p:fltVal val="1"/>
                                          </p:val>
                                        </p:tav>
                                      </p:tavLst>
                                    </p:anim>
                                    <p:anim calcmode="lin" valueType="num">
                                      <p:cBhvr>
                                        <p:cTn id="154" dur="664" tmFilter="0, 0; 0.125,0.2665; 0.25,0.4; 0.375,0.465; 0.5,0.5;  0.625,0.535; 0.75,0.6; 0.875,0.7335; 1,1">
                                          <p:stCondLst>
                                            <p:cond delay="664"/>
                                          </p:stCondLst>
                                        </p:cTn>
                                        <p:tgtEl>
                                          <p:spTgt spid="3">
                                            <p:txEl>
                                              <p:pRg st="8" end="8"/>
                                            </p:txEl>
                                          </p:spTgt>
                                        </p:tgtEl>
                                        <p:attrNameLst>
                                          <p:attrName>ppt_y</p:attrName>
                                        </p:attrNameLst>
                                      </p:cBhvr>
                                      <p:tavLst>
                                        <p:tav tm="0" fmla="#ppt_y-sin(pi*$)/9">
                                          <p:val>
                                            <p:fltVal val="0"/>
                                          </p:val>
                                        </p:tav>
                                        <p:tav tm="100000">
                                          <p:val>
                                            <p:fltVal val="1"/>
                                          </p:val>
                                        </p:tav>
                                      </p:tavLst>
                                    </p:anim>
                                    <p:anim calcmode="lin" valueType="num">
                                      <p:cBhvr>
                                        <p:cTn id="155" dur="332" tmFilter="0, 0; 0.125,0.2665; 0.25,0.4; 0.375,0.465; 0.5,0.5;  0.625,0.535; 0.75,0.6; 0.875,0.7335; 1,1">
                                          <p:stCondLst>
                                            <p:cond delay="1324"/>
                                          </p:stCondLst>
                                        </p:cTn>
                                        <p:tgtEl>
                                          <p:spTgt spid="3">
                                            <p:txEl>
                                              <p:pRg st="8" end="8"/>
                                            </p:txEl>
                                          </p:spTgt>
                                        </p:tgtEl>
                                        <p:attrNameLst>
                                          <p:attrName>ppt_y</p:attrName>
                                        </p:attrNameLst>
                                      </p:cBhvr>
                                      <p:tavLst>
                                        <p:tav tm="0" fmla="#ppt_y-sin(pi*$)/27">
                                          <p:val>
                                            <p:fltVal val="0"/>
                                          </p:val>
                                        </p:tav>
                                        <p:tav tm="100000">
                                          <p:val>
                                            <p:fltVal val="1"/>
                                          </p:val>
                                        </p:tav>
                                      </p:tavLst>
                                    </p:anim>
                                    <p:anim calcmode="lin" valueType="num">
                                      <p:cBhvr>
                                        <p:cTn id="156" dur="164" tmFilter="0, 0; 0.125,0.2665; 0.25,0.4; 0.375,0.465; 0.5,0.5;  0.625,0.535; 0.75,0.6; 0.875,0.7335; 1,1">
                                          <p:stCondLst>
                                            <p:cond delay="1656"/>
                                          </p:stCondLst>
                                        </p:cTn>
                                        <p:tgtEl>
                                          <p:spTgt spid="3">
                                            <p:txEl>
                                              <p:pRg st="8" end="8"/>
                                            </p:txEl>
                                          </p:spTgt>
                                        </p:tgtEl>
                                        <p:attrNameLst>
                                          <p:attrName>ppt_y</p:attrName>
                                        </p:attrNameLst>
                                      </p:cBhvr>
                                      <p:tavLst>
                                        <p:tav tm="0" fmla="#ppt_y-sin(pi*$)/81">
                                          <p:val>
                                            <p:fltVal val="0"/>
                                          </p:val>
                                        </p:tav>
                                        <p:tav tm="100000">
                                          <p:val>
                                            <p:fltVal val="1"/>
                                          </p:val>
                                        </p:tav>
                                      </p:tavLst>
                                    </p:anim>
                                    <p:animScale>
                                      <p:cBhvr>
                                        <p:cTn id="157" dur="26">
                                          <p:stCondLst>
                                            <p:cond delay="650"/>
                                          </p:stCondLst>
                                        </p:cTn>
                                        <p:tgtEl>
                                          <p:spTgt spid="3">
                                            <p:txEl>
                                              <p:pRg st="8" end="8"/>
                                            </p:txEl>
                                          </p:spTgt>
                                        </p:tgtEl>
                                      </p:cBhvr>
                                      <p:to x="100000" y="60000"/>
                                    </p:animScale>
                                    <p:animScale>
                                      <p:cBhvr>
                                        <p:cTn id="158" dur="166" decel="50000">
                                          <p:stCondLst>
                                            <p:cond delay="676"/>
                                          </p:stCondLst>
                                        </p:cTn>
                                        <p:tgtEl>
                                          <p:spTgt spid="3">
                                            <p:txEl>
                                              <p:pRg st="8" end="8"/>
                                            </p:txEl>
                                          </p:spTgt>
                                        </p:tgtEl>
                                      </p:cBhvr>
                                      <p:to x="100000" y="100000"/>
                                    </p:animScale>
                                    <p:animScale>
                                      <p:cBhvr>
                                        <p:cTn id="159" dur="26">
                                          <p:stCondLst>
                                            <p:cond delay="1312"/>
                                          </p:stCondLst>
                                        </p:cTn>
                                        <p:tgtEl>
                                          <p:spTgt spid="3">
                                            <p:txEl>
                                              <p:pRg st="8" end="8"/>
                                            </p:txEl>
                                          </p:spTgt>
                                        </p:tgtEl>
                                      </p:cBhvr>
                                      <p:to x="100000" y="80000"/>
                                    </p:animScale>
                                    <p:animScale>
                                      <p:cBhvr>
                                        <p:cTn id="160" dur="166" decel="50000">
                                          <p:stCondLst>
                                            <p:cond delay="1338"/>
                                          </p:stCondLst>
                                        </p:cTn>
                                        <p:tgtEl>
                                          <p:spTgt spid="3">
                                            <p:txEl>
                                              <p:pRg st="8" end="8"/>
                                            </p:txEl>
                                          </p:spTgt>
                                        </p:tgtEl>
                                      </p:cBhvr>
                                      <p:to x="100000" y="100000"/>
                                    </p:animScale>
                                    <p:animScale>
                                      <p:cBhvr>
                                        <p:cTn id="161" dur="26">
                                          <p:stCondLst>
                                            <p:cond delay="1642"/>
                                          </p:stCondLst>
                                        </p:cTn>
                                        <p:tgtEl>
                                          <p:spTgt spid="3">
                                            <p:txEl>
                                              <p:pRg st="8" end="8"/>
                                            </p:txEl>
                                          </p:spTgt>
                                        </p:tgtEl>
                                      </p:cBhvr>
                                      <p:to x="100000" y="90000"/>
                                    </p:animScale>
                                    <p:animScale>
                                      <p:cBhvr>
                                        <p:cTn id="162" dur="166" decel="50000">
                                          <p:stCondLst>
                                            <p:cond delay="1668"/>
                                          </p:stCondLst>
                                        </p:cTn>
                                        <p:tgtEl>
                                          <p:spTgt spid="3">
                                            <p:txEl>
                                              <p:pRg st="8" end="8"/>
                                            </p:txEl>
                                          </p:spTgt>
                                        </p:tgtEl>
                                      </p:cBhvr>
                                      <p:to x="100000" y="100000"/>
                                    </p:animScale>
                                    <p:animScale>
                                      <p:cBhvr>
                                        <p:cTn id="163" dur="26">
                                          <p:stCondLst>
                                            <p:cond delay="1808"/>
                                          </p:stCondLst>
                                        </p:cTn>
                                        <p:tgtEl>
                                          <p:spTgt spid="3">
                                            <p:txEl>
                                              <p:pRg st="8" end="8"/>
                                            </p:txEl>
                                          </p:spTgt>
                                        </p:tgtEl>
                                      </p:cBhvr>
                                      <p:to x="100000" y="95000"/>
                                    </p:animScale>
                                    <p:animScale>
                                      <p:cBhvr>
                                        <p:cTn id="164" dur="166" decel="50000">
                                          <p:stCondLst>
                                            <p:cond delay="1834"/>
                                          </p:stCondLst>
                                        </p:cTn>
                                        <p:tgtEl>
                                          <p:spTgt spid="3">
                                            <p:txEl>
                                              <p:pRg st="8" end="8"/>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4FF912-5CE3-FC1B-B87C-F4A5B245248A}"/>
            </a:ext>
          </a:extLst>
        </p:cNvPr>
        <p:cNvGrpSpPr/>
        <p:nvPr/>
      </p:nvGrpSpPr>
      <p:grpSpPr>
        <a:xfrm>
          <a:off x="0" y="0"/>
          <a:ext cx="0" cy="0"/>
          <a:chOff x="0" y="0"/>
          <a:chExt cx="0" cy="0"/>
        </a:xfrm>
      </p:grpSpPr>
      <p:sp>
        <p:nvSpPr>
          <p:cNvPr id="6146" name="Title 1">
            <a:extLst>
              <a:ext uri="{FF2B5EF4-FFF2-40B4-BE49-F238E27FC236}">
                <a16:creationId xmlns:a16="http://schemas.microsoft.com/office/drawing/2014/main" id="{3037611A-6866-2F88-DFA9-E302BCC1EE41}"/>
              </a:ext>
            </a:extLst>
          </p:cNvPr>
          <p:cNvSpPr>
            <a:spLocks noGrp="1"/>
          </p:cNvSpPr>
          <p:nvPr>
            <p:ph type="title"/>
          </p:nvPr>
        </p:nvSpPr>
        <p:spPr>
          <a:xfrm>
            <a:off x="457200" y="476673"/>
            <a:ext cx="8229600" cy="1008112"/>
          </a:xfrm>
        </p:spPr>
        <p:txBody>
          <a:bodyPr/>
          <a:lstStyle/>
          <a:p>
            <a:pPr algn="ctr"/>
            <a:r>
              <a:rPr lang="en-GB" altLang="fr-FR" b="1" dirty="0">
                <a:solidFill>
                  <a:srgbClr val="0070C0"/>
                </a:solidFill>
              </a:rPr>
              <a:t>Be Filled With The Holy Spirit</a:t>
            </a:r>
          </a:p>
        </p:txBody>
      </p:sp>
      <p:sp>
        <p:nvSpPr>
          <p:cNvPr id="3" name="Subtitle 2">
            <a:extLst>
              <a:ext uri="{FF2B5EF4-FFF2-40B4-BE49-F238E27FC236}">
                <a16:creationId xmlns:a16="http://schemas.microsoft.com/office/drawing/2014/main" id="{641C2C85-4784-F087-AFD3-1134B32AACB4}"/>
              </a:ext>
            </a:extLst>
          </p:cNvPr>
          <p:cNvSpPr>
            <a:spLocks noGrp="1"/>
          </p:cNvSpPr>
          <p:nvPr>
            <p:ph idx="1"/>
          </p:nvPr>
        </p:nvSpPr>
        <p:spPr>
          <a:xfrm>
            <a:off x="457200" y="1988840"/>
            <a:ext cx="8229600" cy="4583410"/>
          </a:xfrm>
        </p:spPr>
        <p:txBody>
          <a:bodyPr/>
          <a:lstStyle/>
          <a:p>
            <a:r>
              <a:rPr lang="en-GB" altLang="fr-FR" sz="3600" b="1" dirty="0">
                <a:solidFill>
                  <a:srgbClr val="0000FF"/>
                </a:solidFill>
                <a:latin typeface="+mj-lt"/>
                <a:cs typeface="Arial" panose="020B0604020202020204" pitchFamily="34" charset="0"/>
              </a:rPr>
              <a:t>Let’s pray for one another now, to be filled afresh (or for the first time) with the Holy Spirit </a:t>
            </a:r>
          </a:p>
          <a:p>
            <a:r>
              <a:rPr lang="en-GB" altLang="fr-FR" sz="3600" b="1" dirty="0">
                <a:solidFill>
                  <a:srgbClr val="FF0000"/>
                </a:solidFill>
                <a:latin typeface="+mj-lt"/>
                <a:cs typeface="Arial" panose="020B0604020202020204" pitchFamily="34" charset="0"/>
              </a:rPr>
              <a:t>AND</a:t>
            </a:r>
          </a:p>
          <a:p>
            <a:r>
              <a:rPr lang="en-GB" altLang="fr-FR" sz="3600" b="1" dirty="0">
                <a:solidFill>
                  <a:srgbClr val="0000FF"/>
                </a:solidFill>
                <a:latin typeface="+mj-lt"/>
                <a:cs typeface="Arial" panose="020B0604020202020204" pitchFamily="34" charset="0"/>
              </a:rPr>
              <a:t>To be made hungry to receive and use some of these spiritual gifts.</a:t>
            </a:r>
          </a:p>
        </p:txBody>
      </p:sp>
    </p:spTree>
    <p:extLst>
      <p:ext uri="{BB962C8B-B14F-4D97-AF65-F5344CB8AC3E}">
        <p14:creationId xmlns:p14="http://schemas.microsoft.com/office/powerpoint/2010/main" val="301701245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wipe(down)">
                                      <p:cBhvr>
                                        <p:cTn id="23" dur="580">
                                          <p:stCondLst>
                                            <p:cond delay="0"/>
                                          </p:stCondLst>
                                        </p:cTn>
                                        <p:tgtEl>
                                          <p:spTgt spid="3">
                                            <p:txEl>
                                              <p:pRg st="1" end="1"/>
                                            </p:txEl>
                                          </p:spTgt>
                                        </p:tgtEl>
                                      </p:cBhvr>
                                    </p:animEffect>
                                    <p:anim calcmode="lin" valueType="num">
                                      <p:cBhvr>
                                        <p:cTn id="2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xEl>
                                              <p:pRg st="1" end="1"/>
                                            </p:txEl>
                                          </p:spTgt>
                                        </p:tgtEl>
                                      </p:cBhvr>
                                      <p:to x="100000" y="60000"/>
                                    </p:animScale>
                                    <p:animScale>
                                      <p:cBhvr>
                                        <p:cTn id="30" dur="166" decel="50000">
                                          <p:stCondLst>
                                            <p:cond delay="676"/>
                                          </p:stCondLst>
                                        </p:cTn>
                                        <p:tgtEl>
                                          <p:spTgt spid="3">
                                            <p:txEl>
                                              <p:pRg st="1" end="1"/>
                                            </p:txEl>
                                          </p:spTgt>
                                        </p:tgtEl>
                                      </p:cBhvr>
                                      <p:to x="100000" y="100000"/>
                                    </p:animScale>
                                    <p:animScale>
                                      <p:cBhvr>
                                        <p:cTn id="31" dur="26">
                                          <p:stCondLst>
                                            <p:cond delay="1312"/>
                                          </p:stCondLst>
                                        </p:cTn>
                                        <p:tgtEl>
                                          <p:spTgt spid="3">
                                            <p:txEl>
                                              <p:pRg st="1" end="1"/>
                                            </p:txEl>
                                          </p:spTgt>
                                        </p:tgtEl>
                                      </p:cBhvr>
                                      <p:to x="100000" y="80000"/>
                                    </p:animScale>
                                    <p:animScale>
                                      <p:cBhvr>
                                        <p:cTn id="32" dur="166" decel="50000">
                                          <p:stCondLst>
                                            <p:cond delay="1338"/>
                                          </p:stCondLst>
                                        </p:cTn>
                                        <p:tgtEl>
                                          <p:spTgt spid="3">
                                            <p:txEl>
                                              <p:pRg st="1" end="1"/>
                                            </p:txEl>
                                          </p:spTgt>
                                        </p:tgtEl>
                                      </p:cBhvr>
                                      <p:to x="100000" y="100000"/>
                                    </p:animScale>
                                    <p:animScale>
                                      <p:cBhvr>
                                        <p:cTn id="33" dur="26">
                                          <p:stCondLst>
                                            <p:cond delay="1642"/>
                                          </p:stCondLst>
                                        </p:cTn>
                                        <p:tgtEl>
                                          <p:spTgt spid="3">
                                            <p:txEl>
                                              <p:pRg st="1" end="1"/>
                                            </p:txEl>
                                          </p:spTgt>
                                        </p:tgtEl>
                                      </p:cBhvr>
                                      <p:to x="100000" y="90000"/>
                                    </p:animScale>
                                    <p:animScale>
                                      <p:cBhvr>
                                        <p:cTn id="34" dur="166" decel="50000">
                                          <p:stCondLst>
                                            <p:cond delay="1668"/>
                                          </p:stCondLst>
                                        </p:cTn>
                                        <p:tgtEl>
                                          <p:spTgt spid="3">
                                            <p:txEl>
                                              <p:pRg st="1" end="1"/>
                                            </p:txEl>
                                          </p:spTgt>
                                        </p:tgtEl>
                                      </p:cBhvr>
                                      <p:to x="100000" y="100000"/>
                                    </p:animScale>
                                    <p:animScale>
                                      <p:cBhvr>
                                        <p:cTn id="35" dur="26">
                                          <p:stCondLst>
                                            <p:cond delay="1808"/>
                                          </p:stCondLst>
                                        </p:cTn>
                                        <p:tgtEl>
                                          <p:spTgt spid="3">
                                            <p:txEl>
                                              <p:pRg st="1" end="1"/>
                                            </p:txEl>
                                          </p:spTgt>
                                        </p:tgtEl>
                                      </p:cBhvr>
                                      <p:to x="100000" y="95000"/>
                                    </p:animScale>
                                    <p:animScale>
                                      <p:cBhvr>
                                        <p:cTn id="36" dur="166" decel="50000">
                                          <p:stCondLst>
                                            <p:cond delay="1834"/>
                                          </p:stCondLst>
                                        </p:cTn>
                                        <p:tgtEl>
                                          <p:spTgt spid="3">
                                            <p:txEl>
                                              <p:pRg st="1" end="1"/>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3">
                                            <p:txEl>
                                              <p:pRg st="2" end="2"/>
                                            </p:txEl>
                                          </p:spTgt>
                                        </p:tgtEl>
                                        <p:attrNameLst>
                                          <p:attrName>style.visibility</p:attrName>
                                        </p:attrNameLst>
                                      </p:cBhvr>
                                      <p:to>
                                        <p:strVal val="visible"/>
                                      </p:to>
                                    </p:set>
                                    <p:animEffect transition="in" filter="wipe(down)">
                                      <p:cBhvr>
                                        <p:cTn id="39" dur="580">
                                          <p:stCondLst>
                                            <p:cond delay="0"/>
                                          </p:stCondLst>
                                        </p:cTn>
                                        <p:tgtEl>
                                          <p:spTgt spid="3">
                                            <p:txEl>
                                              <p:pRg st="2" end="2"/>
                                            </p:txEl>
                                          </p:spTgt>
                                        </p:tgtEl>
                                      </p:cBhvr>
                                    </p:animEffect>
                                    <p:anim calcmode="lin" valueType="num">
                                      <p:cBhvr>
                                        <p:cTn id="40"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3">
                                            <p:txEl>
                                              <p:pRg st="2" end="2"/>
                                            </p:txEl>
                                          </p:spTgt>
                                        </p:tgtEl>
                                      </p:cBhvr>
                                      <p:to x="100000" y="60000"/>
                                    </p:animScale>
                                    <p:animScale>
                                      <p:cBhvr>
                                        <p:cTn id="46" dur="166" decel="50000">
                                          <p:stCondLst>
                                            <p:cond delay="676"/>
                                          </p:stCondLst>
                                        </p:cTn>
                                        <p:tgtEl>
                                          <p:spTgt spid="3">
                                            <p:txEl>
                                              <p:pRg st="2" end="2"/>
                                            </p:txEl>
                                          </p:spTgt>
                                        </p:tgtEl>
                                      </p:cBhvr>
                                      <p:to x="100000" y="100000"/>
                                    </p:animScale>
                                    <p:animScale>
                                      <p:cBhvr>
                                        <p:cTn id="47" dur="26">
                                          <p:stCondLst>
                                            <p:cond delay="1312"/>
                                          </p:stCondLst>
                                        </p:cTn>
                                        <p:tgtEl>
                                          <p:spTgt spid="3">
                                            <p:txEl>
                                              <p:pRg st="2" end="2"/>
                                            </p:txEl>
                                          </p:spTgt>
                                        </p:tgtEl>
                                      </p:cBhvr>
                                      <p:to x="100000" y="80000"/>
                                    </p:animScale>
                                    <p:animScale>
                                      <p:cBhvr>
                                        <p:cTn id="48" dur="166" decel="50000">
                                          <p:stCondLst>
                                            <p:cond delay="1338"/>
                                          </p:stCondLst>
                                        </p:cTn>
                                        <p:tgtEl>
                                          <p:spTgt spid="3">
                                            <p:txEl>
                                              <p:pRg st="2" end="2"/>
                                            </p:txEl>
                                          </p:spTgt>
                                        </p:tgtEl>
                                      </p:cBhvr>
                                      <p:to x="100000" y="100000"/>
                                    </p:animScale>
                                    <p:animScale>
                                      <p:cBhvr>
                                        <p:cTn id="49" dur="26">
                                          <p:stCondLst>
                                            <p:cond delay="1642"/>
                                          </p:stCondLst>
                                        </p:cTn>
                                        <p:tgtEl>
                                          <p:spTgt spid="3">
                                            <p:txEl>
                                              <p:pRg st="2" end="2"/>
                                            </p:txEl>
                                          </p:spTgt>
                                        </p:tgtEl>
                                      </p:cBhvr>
                                      <p:to x="100000" y="90000"/>
                                    </p:animScale>
                                    <p:animScale>
                                      <p:cBhvr>
                                        <p:cTn id="50" dur="166" decel="50000">
                                          <p:stCondLst>
                                            <p:cond delay="1668"/>
                                          </p:stCondLst>
                                        </p:cTn>
                                        <p:tgtEl>
                                          <p:spTgt spid="3">
                                            <p:txEl>
                                              <p:pRg st="2" end="2"/>
                                            </p:txEl>
                                          </p:spTgt>
                                        </p:tgtEl>
                                      </p:cBhvr>
                                      <p:to x="100000" y="100000"/>
                                    </p:animScale>
                                    <p:animScale>
                                      <p:cBhvr>
                                        <p:cTn id="51" dur="26">
                                          <p:stCondLst>
                                            <p:cond delay="1808"/>
                                          </p:stCondLst>
                                        </p:cTn>
                                        <p:tgtEl>
                                          <p:spTgt spid="3">
                                            <p:txEl>
                                              <p:pRg st="2" end="2"/>
                                            </p:txEl>
                                          </p:spTgt>
                                        </p:tgtEl>
                                      </p:cBhvr>
                                      <p:to x="100000" y="95000"/>
                                    </p:animScale>
                                    <p:animScale>
                                      <p:cBhvr>
                                        <p:cTn id="52" dur="166" decel="50000">
                                          <p:stCondLst>
                                            <p:cond delay="1834"/>
                                          </p:stCondLst>
                                        </p:cTn>
                                        <p:tgtEl>
                                          <p:spTgt spid="3">
                                            <p:txEl>
                                              <p:pRg st="2" end="2"/>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ubtitle 2">
            <a:extLst>
              <a:ext uri="{FF2B5EF4-FFF2-40B4-BE49-F238E27FC236}">
                <a16:creationId xmlns:a16="http://schemas.microsoft.com/office/drawing/2014/main" id="{43EA0A4A-6B9F-4DCD-98BA-DB27121A53CE}"/>
              </a:ext>
            </a:extLst>
          </p:cNvPr>
          <p:cNvSpPr>
            <a:spLocks noGrp="1"/>
          </p:cNvSpPr>
          <p:nvPr>
            <p:ph idx="1"/>
          </p:nvPr>
        </p:nvSpPr>
        <p:spPr>
          <a:xfrm>
            <a:off x="457200" y="836713"/>
            <a:ext cx="8229600" cy="5487888"/>
          </a:xfrm>
        </p:spPr>
        <p:txBody>
          <a:bodyPr/>
          <a:lstStyle/>
          <a:p>
            <a:pPr marL="0" indent="0">
              <a:buNone/>
            </a:pPr>
            <a:r>
              <a:rPr lang="en-GB" altLang="fr-FR" b="1" dirty="0">
                <a:latin typeface="+mj-lt"/>
              </a:rPr>
              <a:t>1 Corinthians 12 vv 1-11</a:t>
            </a:r>
          </a:p>
          <a:p>
            <a:pPr marL="0" indent="0">
              <a:buNone/>
            </a:pPr>
            <a:endParaRPr lang="en-GB" altLang="fr-FR" b="1" dirty="0">
              <a:latin typeface="+mj-lt"/>
            </a:endParaRPr>
          </a:p>
          <a:p>
            <a:pPr marL="0" indent="0">
              <a:buNone/>
            </a:pPr>
            <a:r>
              <a:rPr lang="en-GB" altLang="fr-FR" b="1" i="1" dirty="0">
                <a:latin typeface="+mj-lt"/>
              </a:rPr>
              <a:t>Now about the gifts of the Spirit, brothers and sisters, I do not want you to be uninformed…</a:t>
            </a:r>
          </a:p>
          <a:p>
            <a:pPr marL="0" indent="0">
              <a:buNone/>
            </a:pPr>
            <a:endParaRPr lang="en-GB" altLang="fr-FR" b="1" i="1" dirty="0">
              <a:latin typeface="+mj-lt"/>
            </a:endParaRPr>
          </a:p>
          <a:p>
            <a:pPr marL="0" indent="0">
              <a:buNone/>
            </a:pPr>
            <a:r>
              <a:rPr lang="en-GB" altLang="fr-FR" b="1" i="1" baseline="30000" dirty="0">
                <a:latin typeface="+mj-lt"/>
              </a:rPr>
              <a:t>4 </a:t>
            </a:r>
            <a:r>
              <a:rPr lang="en-GB" altLang="fr-FR" b="1" i="1" dirty="0">
                <a:latin typeface="+mj-lt"/>
              </a:rPr>
              <a:t>There are </a:t>
            </a:r>
            <a:r>
              <a:rPr lang="en-GB" altLang="fr-FR" b="1" i="1" dirty="0">
                <a:solidFill>
                  <a:srgbClr val="0000FF"/>
                </a:solidFill>
                <a:latin typeface="+mj-lt"/>
              </a:rPr>
              <a:t>different</a:t>
            </a:r>
            <a:r>
              <a:rPr lang="en-GB" altLang="fr-FR" b="1" i="1" dirty="0">
                <a:latin typeface="+mj-lt"/>
              </a:rPr>
              <a:t> kinds of gifts, but the </a:t>
            </a:r>
            <a:r>
              <a:rPr lang="en-GB" altLang="fr-FR" b="1" i="1" dirty="0">
                <a:solidFill>
                  <a:srgbClr val="FF0000"/>
                </a:solidFill>
                <a:latin typeface="+mj-lt"/>
              </a:rPr>
              <a:t>same</a:t>
            </a:r>
            <a:r>
              <a:rPr lang="en-GB" altLang="fr-FR" b="1" i="1" dirty="0">
                <a:latin typeface="+mj-lt"/>
              </a:rPr>
              <a:t> Spirit distributes them. </a:t>
            </a:r>
            <a:r>
              <a:rPr lang="en-GB" altLang="fr-FR" b="1" i="1" baseline="30000" dirty="0">
                <a:latin typeface="+mj-lt"/>
              </a:rPr>
              <a:t>5 </a:t>
            </a:r>
            <a:r>
              <a:rPr lang="en-GB" altLang="fr-FR" b="1" i="1" dirty="0">
                <a:latin typeface="+mj-lt"/>
              </a:rPr>
              <a:t>There are </a:t>
            </a:r>
            <a:r>
              <a:rPr lang="en-GB" altLang="fr-FR" b="1" i="1" dirty="0">
                <a:solidFill>
                  <a:srgbClr val="0000FF"/>
                </a:solidFill>
                <a:latin typeface="+mj-lt"/>
              </a:rPr>
              <a:t>different</a:t>
            </a:r>
            <a:r>
              <a:rPr lang="en-GB" altLang="fr-FR" b="1" i="1" dirty="0">
                <a:latin typeface="+mj-lt"/>
              </a:rPr>
              <a:t> kinds of service, but the </a:t>
            </a:r>
            <a:r>
              <a:rPr lang="en-GB" altLang="fr-FR" b="1" i="1" dirty="0">
                <a:solidFill>
                  <a:srgbClr val="FF0000"/>
                </a:solidFill>
                <a:latin typeface="+mj-lt"/>
              </a:rPr>
              <a:t>same</a:t>
            </a:r>
            <a:r>
              <a:rPr lang="en-GB" altLang="fr-FR" b="1" i="1" dirty="0">
                <a:latin typeface="+mj-lt"/>
              </a:rPr>
              <a:t> Lord. </a:t>
            </a:r>
            <a:r>
              <a:rPr lang="en-GB" altLang="fr-FR" b="1" i="1" baseline="30000" dirty="0">
                <a:latin typeface="+mj-lt"/>
              </a:rPr>
              <a:t>6 </a:t>
            </a:r>
            <a:r>
              <a:rPr lang="en-GB" altLang="fr-FR" b="1" i="1" dirty="0">
                <a:latin typeface="+mj-lt"/>
              </a:rPr>
              <a:t>There are </a:t>
            </a:r>
            <a:r>
              <a:rPr lang="en-GB" altLang="fr-FR" b="1" i="1" dirty="0">
                <a:solidFill>
                  <a:srgbClr val="0000FF"/>
                </a:solidFill>
                <a:latin typeface="+mj-lt"/>
              </a:rPr>
              <a:t>different</a:t>
            </a:r>
            <a:r>
              <a:rPr lang="en-GB" altLang="fr-FR" b="1" i="1" dirty="0">
                <a:latin typeface="+mj-lt"/>
              </a:rPr>
              <a:t> kinds of working, but in all of them and in everyone it is the </a:t>
            </a:r>
            <a:r>
              <a:rPr lang="en-GB" altLang="fr-FR" b="1" i="1" dirty="0">
                <a:solidFill>
                  <a:srgbClr val="FF0000"/>
                </a:solidFill>
                <a:latin typeface="+mj-lt"/>
              </a:rPr>
              <a:t>same</a:t>
            </a:r>
            <a:r>
              <a:rPr lang="en-GB" altLang="fr-FR" b="1" i="1" dirty="0">
                <a:latin typeface="+mj-lt"/>
              </a:rPr>
              <a:t> God at work.</a:t>
            </a:r>
          </a:p>
          <a:p>
            <a:pPr marL="0" indent="0">
              <a:buNone/>
            </a:pPr>
            <a:endParaRPr lang="en-GB" altLang="fr-FR" sz="2400" b="1" dirty="0">
              <a:latin typeface="+mj-lt"/>
            </a:endParaRP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ubtitle 2">
            <a:extLst>
              <a:ext uri="{FF2B5EF4-FFF2-40B4-BE49-F238E27FC236}">
                <a16:creationId xmlns:a16="http://schemas.microsoft.com/office/drawing/2014/main" id="{43EA0A4A-6B9F-4DCD-98BA-DB27121A53CE}"/>
              </a:ext>
            </a:extLst>
          </p:cNvPr>
          <p:cNvSpPr>
            <a:spLocks noGrp="1"/>
          </p:cNvSpPr>
          <p:nvPr>
            <p:ph idx="1"/>
          </p:nvPr>
        </p:nvSpPr>
        <p:spPr>
          <a:xfrm>
            <a:off x="457200" y="836713"/>
            <a:ext cx="8229600" cy="5487888"/>
          </a:xfrm>
        </p:spPr>
        <p:txBody>
          <a:bodyPr/>
          <a:lstStyle/>
          <a:p>
            <a:pPr marL="0" indent="0">
              <a:buNone/>
            </a:pPr>
            <a:r>
              <a:rPr lang="en-GB" altLang="fr-FR" b="1" dirty="0">
                <a:latin typeface="+mj-lt"/>
              </a:rPr>
              <a:t>1 Corinthians 12 vv 1-11 (cont.)</a:t>
            </a:r>
          </a:p>
          <a:p>
            <a:pPr marL="0" indent="0">
              <a:buNone/>
            </a:pPr>
            <a:endParaRPr lang="en-GB" altLang="fr-FR" b="1" dirty="0">
              <a:latin typeface="+mj-lt"/>
            </a:endParaRPr>
          </a:p>
          <a:p>
            <a:pPr marL="0" indent="0">
              <a:buNone/>
            </a:pPr>
            <a:r>
              <a:rPr lang="en-GB" altLang="fr-FR" b="1" i="1" baseline="30000" dirty="0">
                <a:latin typeface="+mj-lt"/>
              </a:rPr>
              <a:t>7</a:t>
            </a:r>
            <a:r>
              <a:rPr lang="en-GB" altLang="fr-FR" b="1" i="1" dirty="0">
                <a:latin typeface="+mj-lt"/>
              </a:rPr>
              <a:t> Now to each one the manifestation of the Spirit is given for the common good. </a:t>
            </a:r>
            <a:r>
              <a:rPr lang="en-GB" altLang="fr-FR" b="1" i="1" baseline="30000" dirty="0">
                <a:latin typeface="+mj-lt"/>
              </a:rPr>
              <a:t>8 </a:t>
            </a:r>
            <a:r>
              <a:rPr lang="en-GB" altLang="fr-FR" b="1" i="1" dirty="0">
                <a:latin typeface="+mj-lt"/>
              </a:rPr>
              <a:t>To one there is given through the Spirit </a:t>
            </a:r>
            <a:r>
              <a:rPr lang="en-GB" altLang="fr-FR" b="1" i="1" dirty="0">
                <a:solidFill>
                  <a:srgbClr val="0000FF"/>
                </a:solidFill>
                <a:latin typeface="+mj-lt"/>
              </a:rPr>
              <a:t>a message of wisdom</a:t>
            </a:r>
            <a:r>
              <a:rPr lang="en-GB" altLang="fr-FR" b="1" i="1" dirty="0">
                <a:latin typeface="+mj-lt"/>
              </a:rPr>
              <a:t>, to another </a:t>
            </a:r>
            <a:r>
              <a:rPr lang="en-GB" altLang="fr-FR" b="1" i="1" dirty="0">
                <a:solidFill>
                  <a:srgbClr val="0000FF"/>
                </a:solidFill>
                <a:latin typeface="+mj-lt"/>
              </a:rPr>
              <a:t>a message of knowledge</a:t>
            </a:r>
            <a:r>
              <a:rPr lang="en-GB" altLang="fr-FR" b="1" i="1" dirty="0">
                <a:latin typeface="+mj-lt"/>
              </a:rPr>
              <a:t> by means of the same Spirit, </a:t>
            </a:r>
            <a:r>
              <a:rPr lang="en-GB" altLang="fr-FR" b="1" i="1" baseline="30000" dirty="0">
                <a:latin typeface="+mj-lt"/>
              </a:rPr>
              <a:t>9</a:t>
            </a:r>
            <a:r>
              <a:rPr lang="en-GB" altLang="fr-FR" b="1" i="1" dirty="0">
                <a:latin typeface="+mj-lt"/>
              </a:rPr>
              <a:t> to another </a:t>
            </a:r>
            <a:r>
              <a:rPr lang="en-GB" altLang="fr-FR" b="1" i="1" dirty="0">
                <a:solidFill>
                  <a:srgbClr val="0000FF"/>
                </a:solidFill>
                <a:latin typeface="+mj-lt"/>
              </a:rPr>
              <a:t>faith</a:t>
            </a:r>
            <a:r>
              <a:rPr lang="en-GB" altLang="fr-FR" b="1" i="1" dirty="0">
                <a:latin typeface="+mj-lt"/>
              </a:rPr>
              <a:t> by the same Spirit, to another </a:t>
            </a:r>
            <a:r>
              <a:rPr lang="en-GB" altLang="fr-FR" b="1" i="1" dirty="0">
                <a:solidFill>
                  <a:srgbClr val="0000FF"/>
                </a:solidFill>
                <a:latin typeface="+mj-lt"/>
              </a:rPr>
              <a:t>gifts of healing </a:t>
            </a:r>
            <a:r>
              <a:rPr lang="en-GB" altLang="fr-FR" b="1" i="1" dirty="0">
                <a:latin typeface="+mj-lt"/>
              </a:rPr>
              <a:t>by that one Spirit, </a:t>
            </a:r>
            <a:r>
              <a:rPr lang="en-GB" altLang="fr-FR" b="1" i="1" baseline="30000" dirty="0">
                <a:latin typeface="+mj-lt"/>
              </a:rPr>
              <a:t>10</a:t>
            </a:r>
            <a:r>
              <a:rPr lang="en-GB" altLang="fr-FR" b="1" i="1" dirty="0">
                <a:latin typeface="+mj-lt"/>
              </a:rPr>
              <a:t> to another </a:t>
            </a:r>
            <a:r>
              <a:rPr lang="en-GB" altLang="fr-FR" b="1" i="1" dirty="0">
                <a:solidFill>
                  <a:srgbClr val="0000FF"/>
                </a:solidFill>
                <a:latin typeface="+mj-lt"/>
              </a:rPr>
              <a:t>miraculous powers</a:t>
            </a:r>
            <a:r>
              <a:rPr lang="en-GB" altLang="fr-FR" b="1" i="1" dirty="0">
                <a:latin typeface="+mj-lt"/>
              </a:rPr>
              <a:t>, to another </a:t>
            </a:r>
            <a:r>
              <a:rPr lang="en-GB" altLang="fr-FR" b="1" i="1" dirty="0">
                <a:solidFill>
                  <a:srgbClr val="0000FF"/>
                </a:solidFill>
                <a:latin typeface="+mj-lt"/>
              </a:rPr>
              <a:t>prophecy</a:t>
            </a:r>
            <a:r>
              <a:rPr lang="en-GB" altLang="fr-FR" b="1" i="1" dirty="0">
                <a:latin typeface="+mj-lt"/>
              </a:rPr>
              <a:t>, to another </a:t>
            </a:r>
            <a:r>
              <a:rPr lang="en-GB" altLang="fr-FR" b="1" i="1" dirty="0">
                <a:solidFill>
                  <a:srgbClr val="0000FF"/>
                </a:solidFill>
                <a:latin typeface="+mj-lt"/>
              </a:rPr>
              <a:t>distinguishing between spirits</a:t>
            </a:r>
            <a:r>
              <a:rPr lang="en-GB" altLang="fr-FR" b="1" i="1" dirty="0">
                <a:latin typeface="+mj-lt"/>
              </a:rPr>
              <a:t>, to another </a:t>
            </a:r>
            <a:r>
              <a:rPr lang="en-GB" altLang="fr-FR" b="1" i="1" dirty="0">
                <a:solidFill>
                  <a:srgbClr val="0000FF"/>
                </a:solidFill>
                <a:latin typeface="+mj-lt"/>
              </a:rPr>
              <a:t>speaking in different kinds of tongues</a:t>
            </a:r>
            <a:r>
              <a:rPr lang="en-GB" altLang="fr-FR" b="1" i="1" dirty="0">
                <a:latin typeface="+mj-lt"/>
              </a:rPr>
              <a:t>, and to still another the </a:t>
            </a:r>
            <a:r>
              <a:rPr lang="en-GB" altLang="fr-FR" b="1" i="1" dirty="0">
                <a:solidFill>
                  <a:srgbClr val="0000FF"/>
                </a:solidFill>
                <a:latin typeface="+mj-lt"/>
              </a:rPr>
              <a:t>interpretation of tongues</a:t>
            </a:r>
            <a:r>
              <a:rPr lang="en-GB" altLang="fr-FR" b="1" i="1" dirty="0">
                <a:latin typeface="+mj-lt"/>
              </a:rPr>
              <a:t>. </a:t>
            </a:r>
            <a:r>
              <a:rPr lang="en-GB" altLang="fr-FR" b="1" i="1" baseline="30000" dirty="0">
                <a:latin typeface="+mj-lt"/>
              </a:rPr>
              <a:t>11</a:t>
            </a:r>
            <a:r>
              <a:rPr lang="en-GB" altLang="fr-FR" b="1" i="1" dirty="0">
                <a:latin typeface="+mj-lt"/>
              </a:rPr>
              <a:t> All these are the work of one and the same Spirit, and he distributes them to each one, just as he determines.</a:t>
            </a:r>
          </a:p>
          <a:p>
            <a:pPr marL="0" indent="0">
              <a:buNone/>
            </a:pPr>
            <a:endParaRPr lang="en-GB" altLang="fr-FR" sz="2400" b="1" dirty="0">
              <a:latin typeface="+mj-lt"/>
            </a:endParaRPr>
          </a:p>
        </p:txBody>
      </p:sp>
    </p:spTree>
    <p:extLst>
      <p:ext uri="{BB962C8B-B14F-4D97-AF65-F5344CB8AC3E}">
        <p14:creationId xmlns:p14="http://schemas.microsoft.com/office/powerpoint/2010/main" val="620253295"/>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ubtitle 2">
            <a:extLst>
              <a:ext uri="{FF2B5EF4-FFF2-40B4-BE49-F238E27FC236}">
                <a16:creationId xmlns:a16="http://schemas.microsoft.com/office/drawing/2014/main" id="{43EA0A4A-6B9F-4DCD-98BA-DB27121A53CE}"/>
              </a:ext>
            </a:extLst>
          </p:cNvPr>
          <p:cNvSpPr>
            <a:spLocks noGrp="1"/>
          </p:cNvSpPr>
          <p:nvPr>
            <p:ph idx="1"/>
          </p:nvPr>
        </p:nvSpPr>
        <p:spPr>
          <a:xfrm>
            <a:off x="457200" y="836713"/>
            <a:ext cx="8229600" cy="5487888"/>
          </a:xfrm>
        </p:spPr>
        <p:txBody>
          <a:bodyPr/>
          <a:lstStyle/>
          <a:p>
            <a:pPr marL="0" indent="0">
              <a:buNone/>
            </a:pPr>
            <a:r>
              <a:rPr lang="en-GB" altLang="fr-FR" b="1" dirty="0">
                <a:latin typeface="+mj-lt"/>
              </a:rPr>
              <a:t>1 Corinthians 12 vv 12-14, 27, 31</a:t>
            </a:r>
          </a:p>
          <a:p>
            <a:pPr marL="0" indent="0">
              <a:buNone/>
            </a:pPr>
            <a:endParaRPr lang="en-GB" altLang="fr-FR" b="1" dirty="0">
              <a:latin typeface="+mj-lt"/>
            </a:endParaRPr>
          </a:p>
          <a:p>
            <a:pPr marL="0" indent="0">
              <a:buNone/>
            </a:pPr>
            <a:r>
              <a:rPr lang="en-GB" b="1" i="1" baseline="30000" dirty="0">
                <a:latin typeface="+mj-lt"/>
              </a:rPr>
              <a:t>12 </a:t>
            </a:r>
            <a:r>
              <a:rPr lang="en-GB" b="1" i="1" dirty="0">
                <a:latin typeface="+mj-lt"/>
              </a:rPr>
              <a:t>Just as a body, though </a:t>
            </a:r>
            <a:r>
              <a:rPr lang="en-GB" b="1" i="1" dirty="0">
                <a:solidFill>
                  <a:srgbClr val="FF0000"/>
                </a:solidFill>
                <a:latin typeface="+mj-lt"/>
              </a:rPr>
              <a:t>one</a:t>
            </a:r>
            <a:r>
              <a:rPr lang="en-GB" b="1" i="1" dirty="0">
                <a:latin typeface="+mj-lt"/>
              </a:rPr>
              <a:t>, has </a:t>
            </a:r>
            <a:r>
              <a:rPr lang="en-GB" b="1" i="1" dirty="0">
                <a:solidFill>
                  <a:srgbClr val="0000FF"/>
                </a:solidFill>
                <a:latin typeface="+mj-lt"/>
              </a:rPr>
              <a:t>many</a:t>
            </a:r>
            <a:r>
              <a:rPr lang="en-GB" b="1" i="1" dirty="0">
                <a:latin typeface="+mj-lt"/>
              </a:rPr>
              <a:t> parts, but all its many parts form </a:t>
            </a:r>
            <a:r>
              <a:rPr lang="en-GB" b="1" i="1" dirty="0">
                <a:solidFill>
                  <a:srgbClr val="FF0000"/>
                </a:solidFill>
                <a:latin typeface="+mj-lt"/>
              </a:rPr>
              <a:t>one</a:t>
            </a:r>
            <a:r>
              <a:rPr lang="en-GB" b="1" i="1" dirty="0">
                <a:latin typeface="+mj-lt"/>
              </a:rPr>
              <a:t> body, so it is with Christ. </a:t>
            </a:r>
            <a:r>
              <a:rPr lang="en-GB" b="1" i="1" baseline="30000" dirty="0">
                <a:latin typeface="+mj-lt"/>
              </a:rPr>
              <a:t>13</a:t>
            </a:r>
            <a:r>
              <a:rPr lang="en-GB" b="1" i="1" dirty="0">
                <a:latin typeface="+mj-lt"/>
              </a:rPr>
              <a:t> For we were all baptized </a:t>
            </a:r>
            <a:r>
              <a:rPr lang="en-GB" b="1" i="1" dirty="0">
                <a:solidFill>
                  <a:srgbClr val="0000FF"/>
                </a:solidFill>
                <a:latin typeface="+mj-lt"/>
              </a:rPr>
              <a:t>into</a:t>
            </a:r>
            <a:r>
              <a:rPr lang="en-GB" b="1" i="1" dirty="0">
                <a:latin typeface="+mj-lt"/>
              </a:rPr>
              <a:t> </a:t>
            </a:r>
            <a:r>
              <a:rPr lang="en-GB" b="1" i="1" dirty="0">
                <a:solidFill>
                  <a:srgbClr val="FF0000"/>
                </a:solidFill>
                <a:latin typeface="+mj-lt"/>
              </a:rPr>
              <a:t>one</a:t>
            </a:r>
            <a:r>
              <a:rPr lang="en-GB" b="1" i="1" dirty="0">
                <a:latin typeface="+mj-lt"/>
              </a:rPr>
              <a:t> Spirit so as to form </a:t>
            </a:r>
            <a:r>
              <a:rPr lang="en-GB" b="1" i="1" dirty="0">
                <a:solidFill>
                  <a:srgbClr val="FF0000"/>
                </a:solidFill>
                <a:latin typeface="+mj-lt"/>
              </a:rPr>
              <a:t>one</a:t>
            </a:r>
            <a:r>
              <a:rPr lang="en-GB" b="1" i="1" dirty="0">
                <a:latin typeface="+mj-lt"/>
              </a:rPr>
              <a:t> body—whether Jews or Gentiles, slave or free—and we were all given the </a:t>
            </a:r>
            <a:r>
              <a:rPr lang="en-GB" b="1" i="1" dirty="0">
                <a:solidFill>
                  <a:srgbClr val="FF0000"/>
                </a:solidFill>
                <a:latin typeface="+mj-lt"/>
              </a:rPr>
              <a:t>one</a:t>
            </a:r>
            <a:r>
              <a:rPr lang="en-GB" b="1" i="1" dirty="0">
                <a:latin typeface="+mj-lt"/>
              </a:rPr>
              <a:t> Spirit to drink. </a:t>
            </a:r>
            <a:r>
              <a:rPr lang="en-GB" b="1" i="1" baseline="30000" dirty="0">
                <a:latin typeface="+mj-lt"/>
              </a:rPr>
              <a:t>14</a:t>
            </a:r>
            <a:r>
              <a:rPr lang="en-GB" b="1" i="1" dirty="0">
                <a:latin typeface="+mj-lt"/>
              </a:rPr>
              <a:t> Even so the body is not made up of </a:t>
            </a:r>
            <a:r>
              <a:rPr lang="en-GB" b="1" i="1" dirty="0">
                <a:solidFill>
                  <a:srgbClr val="FF0000"/>
                </a:solidFill>
                <a:latin typeface="+mj-lt"/>
              </a:rPr>
              <a:t>one</a:t>
            </a:r>
            <a:r>
              <a:rPr lang="en-GB" b="1" i="1" dirty="0">
                <a:latin typeface="+mj-lt"/>
              </a:rPr>
              <a:t> part but of </a:t>
            </a:r>
            <a:r>
              <a:rPr lang="en-GB" b="1" i="1" dirty="0">
                <a:solidFill>
                  <a:srgbClr val="0000FF"/>
                </a:solidFill>
                <a:latin typeface="+mj-lt"/>
              </a:rPr>
              <a:t>many…</a:t>
            </a:r>
          </a:p>
          <a:p>
            <a:pPr marL="0" indent="0" algn="l">
              <a:buNone/>
            </a:pPr>
            <a:r>
              <a:rPr lang="en-GB" b="1" i="1" baseline="30000" dirty="0">
                <a:solidFill>
                  <a:srgbClr val="000000"/>
                </a:solidFill>
                <a:effectLst/>
                <a:latin typeface="+mj-lt"/>
              </a:rPr>
              <a:t>27 </a:t>
            </a:r>
            <a:r>
              <a:rPr lang="en-GB" b="1" i="1" dirty="0">
                <a:solidFill>
                  <a:srgbClr val="000000"/>
                </a:solidFill>
                <a:effectLst/>
                <a:latin typeface="+mj-lt"/>
              </a:rPr>
              <a:t>Now you are the body of Christ, and each one of you is a part of it…   </a:t>
            </a:r>
            <a:r>
              <a:rPr lang="en-GB" b="1" dirty="0">
                <a:solidFill>
                  <a:srgbClr val="0000FF"/>
                </a:solidFill>
                <a:effectLst/>
                <a:latin typeface="+mj-lt"/>
              </a:rPr>
              <a:t>[then follows a list of ministries / gifts]</a:t>
            </a:r>
            <a:endParaRPr lang="en-GB" b="1" dirty="0">
              <a:solidFill>
                <a:srgbClr val="000000"/>
              </a:solidFill>
              <a:effectLst/>
              <a:latin typeface="+mj-lt"/>
            </a:endParaRPr>
          </a:p>
          <a:p>
            <a:pPr marL="0" indent="0" algn="l">
              <a:buNone/>
            </a:pPr>
            <a:r>
              <a:rPr lang="en-GB" b="1" i="1" baseline="30000" dirty="0">
                <a:solidFill>
                  <a:srgbClr val="000000"/>
                </a:solidFill>
                <a:effectLst/>
                <a:latin typeface="+mj-lt"/>
              </a:rPr>
              <a:t>31 </a:t>
            </a:r>
            <a:r>
              <a:rPr lang="en-GB" b="1" i="1" dirty="0">
                <a:solidFill>
                  <a:srgbClr val="000000"/>
                </a:solidFill>
                <a:effectLst/>
                <a:latin typeface="+mj-lt"/>
              </a:rPr>
              <a:t>Now eagerly desire the greater gifts.</a:t>
            </a:r>
          </a:p>
          <a:p>
            <a:pPr marL="0" indent="0" algn="l">
              <a:buNone/>
            </a:pPr>
            <a:r>
              <a:rPr lang="en-GB" b="1" i="1" dirty="0">
                <a:solidFill>
                  <a:srgbClr val="000000"/>
                </a:solidFill>
                <a:effectLst/>
                <a:latin typeface="+mj-lt"/>
              </a:rPr>
              <a:t>And yet I will show you the most excellent way…</a:t>
            </a:r>
          </a:p>
          <a:p>
            <a:pPr marL="0" indent="0">
              <a:buNone/>
            </a:pPr>
            <a:endParaRPr lang="en-GB" altLang="fr-FR" b="1" dirty="0">
              <a:latin typeface="+mj-lt"/>
            </a:endParaRPr>
          </a:p>
        </p:txBody>
      </p:sp>
    </p:spTree>
    <p:extLst>
      <p:ext uri="{BB962C8B-B14F-4D97-AF65-F5344CB8AC3E}">
        <p14:creationId xmlns:p14="http://schemas.microsoft.com/office/powerpoint/2010/main" val="1391684705"/>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10C25E-B230-7F46-4820-16384165F89C}"/>
            </a:ext>
          </a:extLst>
        </p:cNvPr>
        <p:cNvGrpSpPr/>
        <p:nvPr/>
      </p:nvGrpSpPr>
      <p:grpSpPr>
        <a:xfrm>
          <a:off x="0" y="0"/>
          <a:ext cx="0" cy="0"/>
          <a:chOff x="0" y="0"/>
          <a:chExt cx="0" cy="0"/>
        </a:xfrm>
      </p:grpSpPr>
      <p:sp>
        <p:nvSpPr>
          <p:cNvPr id="7170" name="Subtitle 2">
            <a:extLst>
              <a:ext uri="{FF2B5EF4-FFF2-40B4-BE49-F238E27FC236}">
                <a16:creationId xmlns:a16="http://schemas.microsoft.com/office/drawing/2014/main" id="{84E5B9F0-E83B-EC34-C2B6-16736CB22BFE}"/>
              </a:ext>
            </a:extLst>
          </p:cNvPr>
          <p:cNvSpPr>
            <a:spLocks noGrp="1"/>
          </p:cNvSpPr>
          <p:nvPr>
            <p:ph idx="1"/>
          </p:nvPr>
        </p:nvSpPr>
        <p:spPr>
          <a:xfrm>
            <a:off x="457200" y="836713"/>
            <a:ext cx="8229600" cy="5487888"/>
          </a:xfrm>
        </p:spPr>
        <p:txBody>
          <a:bodyPr/>
          <a:lstStyle/>
          <a:p>
            <a:pPr marL="0" indent="0">
              <a:buNone/>
            </a:pPr>
            <a:r>
              <a:rPr lang="en-GB" sz="2400" b="1" dirty="0">
                <a:latin typeface="+mj-lt"/>
              </a:rPr>
              <a:t>Romans</a:t>
            </a:r>
            <a:r>
              <a:rPr lang="en-GB" sz="2400" b="1" dirty="0">
                <a:solidFill>
                  <a:srgbClr val="000000"/>
                </a:solidFill>
                <a:latin typeface="+mj-lt"/>
              </a:rPr>
              <a:t> </a:t>
            </a:r>
            <a:r>
              <a:rPr lang="en-GB" sz="2400" b="1" dirty="0">
                <a:latin typeface="+mj-lt"/>
              </a:rPr>
              <a:t>12:6-8 NIV</a:t>
            </a:r>
          </a:p>
          <a:p>
            <a:pPr marL="0" indent="0">
              <a:buNone/>
            </a:pPr>
            <a:r>
              <a:rPr lang="en-GB" sz="2400" b="1" i="1" dirty="0">
                <a:latin typeface="+mj-lt"/>
              </a:rPr>
              <a:t>We have different gifts, according to the grace given to each of us. If your gift is </a:t>
            </a:r>
            <a:r>
              <a:rPr lang="en-GB" sz="2400" b="1" i="1" dirty="0">
                <a:solidFill>
                  <a:srgbClr val="0000FF"/>
                </a:solidFill>
                <a:latin typeface="+mj-lt"/>
              </a:rPr>
              <a:t>prophesying</a:t>
            </a:r>
            <a:r>
              <a:rPr lang="en-GB" sz="2400" b="1" i="1" dirty="0">
                <a:latin typeface="+mj-lt"/>
              </a:rPr>
              <a:t>, then prophesy in accordance with your faith; </a:t>
            </a:r>
            <a:r>
              <a:rPr lang="en-GB" sz="2400" b="1" i="1" baseline="30000" dirty="0">
                <a:latin typeface="+mj-lt"/>
              </a:rPr>
              <a:t>7 </a:t>
            </a:r>
            <a:r>
              <a:rPr lang="en-GB" sz="2400" b="1" i="1" dirty="0">
                <a:latin typeface="+mj-lt"/>
              </a:rPr>
              <a:t>if it is </a:t>
            </a:r>
            <a:r>
              <a:rPr lang="en-GB" sz="2400" b="1" i="1" dirty="0">
                <a:solidFill>
                  <a:srgbClr val="0000FF"/>
                </a:solidFill>
                <a:latin typeface="+mj-lt"/>
              </a:rPr>
              <a:t>serving</a:t>
            </a:r>
            <a:r>
              <a:rPr lang="en-GB" sz="2400" b="1" i="1" dirty="0">
                <a:latin typeface="+mj-lt"/>
              </a:rPr>
              <a:t>, then </a:t>
            </a:r>
            <a:r>
              <a:rPr lang="en-GB" sz="2400" b="1" i="1" dirty="0">
                <a:solidFill>
                  <a:srgbClr val="000000"/>
                </a:solidFill>
                <a:latin typeface="+mj-lt"/>
              </a:rPr>
              <a:t>serve; if it is </a:t>
            </a:r>
            <a:r>
              <a:rPr lang="en-GB" sz="2400" b="1" i="1" dirty="0">
                <a:solidFill>
                  <a:srgbClr val="0000FF"/>
                </a:solidFill>
                <a:latin typeface="+mj-lt"/>
              </a:rPr>
              <a:t>teaching</a:t>
            </a:r>
            <a:r>
              <a:rPr lang="en-GB" sz="2400" b="1" i="1" dirty="0">
                <a:latin typeface="+mj-lt"/>
              </a:rPr>
              <a:t>,</a:t>
            </a:r>
            <a:r>
              <a:rPr lang="en-GB" sz="2400" b="1" i="1" dirty="0">
                <a:solidFill>
                  <a:srgbClr val="000000"/>
                </a:solidFill>
                <a:latin typeface="+mj-lt"/>
              </a:rPr>
              <a:t> then teach; </a:t>
            </a:r>
            <a:r>
              <a:rPr lang="en-GB" sz="2400" b="1" i="1" baseline="30000" dirty="0">
                <a:solidFill>
                  <a:srgbClr val="000000"/>
                </a:solidFill>
                <a:latin typeface="+mj-lt"/>
              </a:rPr>
              <a:t>8 </a:t>
            </a:r>
            <a:r>
              <a:rPr lang="en-GB" sz="2400" b="1" i="1" dirty="0">
                <a:solidFill>
                  <a:srgbClr val="000000"/>
                </a:solidFill>
                <a:latin typeface="+mj-lt"/>
              </a:rPr>
              <a:t>if </a:t>
            </a:r>
            <a:r>
              <a:rPr lang="en-GB" sz="2400" b="1" i="1" dirty="0">
                <a:latin typeface="+mj-lt"/>
              </a:rPr>
              <a:t>it is to </a:t>
            </a:r>
            <a:r>
              <a:rPr lang="en-GB" sz="2400" b="1" i="1" dirty="0">
                <a:solidFill>
                  <a:srgbClr val="0000FF"/>
                </a:solidFill>
                <a:latin typeface="+mj-lt"/>
              </a:rPr>
              <a:t>encourage</a:t>
            </a:r>
            <a:r>
              <a:rPr lang="en-GB" sz="2400" b="1" i="1" dirty="0">
                <a:solidFill>
                  <a:srgbClr val="000000"/>
                </a:solidFill>
                <a:latin typeface="+mj-lt"/>
              </a:rPr>
              <a:t>, then give encouragement; if it is </a:t>
            </a:r>
            <a:r>
              <a:rPr lang="en-GB" sz="2400" b="1" i="1" dirty="0">
                <a:solidFill>
                  <a:srgbClr val="0000FF"/>
                </a:solidFill>
                <a:latin typeface="+mj-lt"/>
              </a:rPr>
              <a:t>giving</a:t>
            </a:r>
            <a:r>
              <a:rPr lang="en-GB" sz="2400" b="1" i="1" dirty="0">
                <a:latin typeface="+mj-lt"/>
              </a:rPr>
              <a:t>, </a:t>
            </a:r>
            <a:r>
              <a:rPr lang="en-GB" sz="2400" b="1" i="1" dirty="0">
                <a:solidFill>
                  <a:srgbClr val="000000"/>
                </a:solidFill>
                <a:latin typeface="+mj-lt"/>
              </a:rPr>
              <a:t>then give generously; if it is </a:t>
            </a:r>
            <a:r>
              <a:rPr lang="en-GB" sz="2400" b="1" i="1" dirty="0">
                <a:latin typeface="+mj-lt"/>
              </a:rPr>
              <a:t>to </a:t>
            </a:r>
            <a:r>
              <a:rPr lang="en-GB" sz="2400" b="1" i="1" dirty="0">
                <a:solidFill>
                  <a:srgbClr val="0000FF"/>
                </a:solidFill>
                <a:latin typeface="+mj-lt"/>
              </a:rPr>
              <a:t>lead</a:t>
            </a:r>
            <a:r>
              <a:rPr lang="en-GB" sz="2400" b="1" i="1" dirty="0">
                <a:solidFill>
                  <a:srgbClr val="000000"/>
                </a:solidFill>
                <a:effectLst/>
                <a:latin typeface="+mj-lt"/>
              </a:rPr>
              <a:t>,</a:t>
            </a:r>
            <a:r>
              <a:rPr lang="en-GB" sz="2400" b="1" i="1" dirty="0">
                <a:solidFill>
                  <a:srgbClr val="000000"/>
                </a:solidFill>
                <a:latin typeface="+mj-lt"/>
              </a:rPr>
              <a:t> do it diligently; if it </a:t>
            </a:r>
            <a:r>
              <a:rPr lang="en-GB" sz="2400" b="1" i="1" dirty="0">
                <a:solidFill>
                  <a:srgbClr val="000000"/>
                </a:solidFill>
                <a:effectLst/>
                <a:latin typeface="+mj-lt"/>
              </a:rPr>
              <a:t>is </a:t>
            </a:r>
            <a:r>
              <a:rPr lang="en-GB" sz="2400" b="1" i="1" dirty="0">
                <a:solidFill>
                  <a:srgbClr val="000000"/>
                </a:solidFill>
                <a:latin typeface="+mj-lt"/>
              </a:rPr>
              <a:t>to </a:t>
            </a:r>
            <a:r>
              <a:rPr lang="en-GB" sz="2400" b="1" i="1" dirty="0">
                <a:solidFill>
                  <a:srgbClr val="0000FF"/>
                </a:solidFill>
                <a:latin typeface="+mj-lt"/>
              </a:rPr>
              <a:t>show mercy</a:t>
            </a:r>
            <a:r>
              <a:rPr lang="en-GB" sz="2400" b="1" i="1" dirty="0">
                <a:solidFill>
                  <a:srgbClr val="000000"/>
                </a:solidFill>
                <a:latin typeface="+mj-lt"/>
              </a:rPr>
              <a:t>, do </a:t>
            </a:r>
            <a:r>
              <a:rPr lang="en-GB" sz="2400" b="1" i="1" dirty="0">
                <a:solidFill>
                  <a:srgbClr val="000000"/>
                </a:solidFill>
                <a:effectLst/>
                <a:latin typeface="+mj-lt"/>
              </a:rPr>
              <a:t>it</a:t>
            </a:r>
            <a:r>
              <a:rPr lang="en-GB" sz="2400" b="1" i="1" dirty="0">
                <a:solidFill>
                  <a:srgbClr val="000000"/>
                </a:solidFill>
                <a:latin typeface="+mj-lt"/>
              </a:rPr>
              <a:t> cheerfully</a:t>
            </a:r>
            <a:r>
              <a:rPr lang="en-GB" sz="2400" b="1" i="1" dirty="0">
                <a:solidFill>
                  <a:srgbClr val="000000"/>
                </a:solidFill>
                <a:effectLst/>
                <a:latin typeface="+mj-lt"/>
              </a:rPr>
              <a:t>.</a:t>
            </a:r>
          </a:p>
          <a:p>
            <a:pPr marL="0" indent="0">
              <a:buNone/>
            </a:pPr>
            <a:r>
              <a:rPr lang="en-GB" sz="2400" b="1" dirty="0">
                <a:latin typeface="+mj-lt"/>
                <a:ea typeface="Calibri"/>
                <a:cs typeface="Calibri"/>
              </a:rPr>
              <a:t>Ephesians 4:11-13 NIV </a:t>
            </a:r>
          </a:p>
          <a:p>
            <a:pPr marL="0" indent="0">
              <a:buNone/>
            </a:pPr>
            <a:r>
              <a:rPr lang="en-GB" sz="2400" b="1" i="1" dirty="0">
                <a:latin typeface="+mj-lt"/>
                <a:ea typeface="Calibri"/>
                <a:cs typeface="Calibri"/>
              </a:rPr>
              <a:t>So Christ himself gave the </a:t>
            </a:r>
            <a:r>
              <a:rPr lang="en-GB" sz="2400" b="1" i="1" dirty="0">
                <a:solidFill>
                  <a:srgbClr val="0000FF"/>
                </a:solidFill>
                <a:latin typeface="+mj-lt"/>
                <a:ea typeface="Calibri"/>
                <a:cs typeface="Calibri"/>
              </a:rPr>
              <a:t>apostles</a:t>
            </a:r>
            <a:r>
              <a:rPr lang="en-GB" sz="2400" b="1" i="1" dirty="0">
                <a:latin typeface="+mj-lt"/>
                <a:ea typeface="Calibri"/>
                <a:cs typeface="Calibri"/>
              </a:rPr>
              <a:t>, the </a:t>
            </a:r>
            <a:r>
              <a:rPr lang="en-GB" sz="2400" b="1" i="1" dirty="0">
                <a:solidFill>
                  <a:srgbClr val="0000FF"/>
                </a:solidFill>
                <a:latin typeface="+mj-lt"/>
                <a:ea typeface="Calibri"/>
                <a:cs typeface="Calibri"/>
              </a:rPr>
              <a:t>prophets</a:t>
            </a:r>
            <a:r>
              <a:rPr lang="en-GB" sz="2400" b="1" i="1" dirty="0">
                <a:latin typeface="+mj-lt"/>
                <a:ea typeface="Calibri"/>
                <a:cs typeface="Calibri"/>
              </a:rPr>
              <a:t>, the </a:t>
            </a:r>
            <a:r>
              <a:rPr lang="en-GB" sz="2400" b="1" i="1" dirty="0">
                <a:solidFill>
                  <a:srgbClr val="0000FF"/>
                </a:solidFill>
                <a:latin typeface="+mj-lt"/>
                <a:ea typeface="Calibri"/>
                <a:cs typeface="Calibri"/>
              </a:rPr>
              <a:t>evangelists</a:t>
            </a:r>
            <a:r>
              <a:rPr lang="en-GB" sz="2400" b="1" i="1" dirty="0">
                <a:latin typeface="+mj-lt"/>
                <a:ea typeface="Calibri"/>
                <a:cs typeface="Calibri"/>
              </a:rPr>
              <a:t>, the </a:t>
            </a:r>
            <a:r>
              <a:rPr lang="en-GB" sz="2400" b="1" i="1" dirty="0">
                <a:solidFill>
                  <a:srgbClr val="0000FF"/>
                </a:solidFill>
                <a:latin typeface="+mj-lt"/>
                <a:ea typeface="Calibri"/>
                <a:cs typeface="Calibri"/>
              </a:rPr>
              <a:t>pastors</a:t>
            </a:r>
            <a:r>
              <a:rPr lang="en-GB" sz="2400" b="1" i="1" dirty="0">
                <a:latin typeface="+mj-lt"/>
                <a:ea typeface="Calibri"/>
                <a:cs typeface="Calibri"/>
              </a:rPr>
              <a:t> and </a:t>
            </a:r>
            <a:r>
              <a:rPr lang="en-GB" sz="2400" b="1" i="1" dirty="0">
                <a:solidFill>
                  <a:srgbClr val="0000FF"/>
                </a:solidFill>
                <a:latin typeface="+mj-lt"/>
                <a:ea typeface="Calibri"/>
                <a:cs typeface="Calibri"/>
              </a:rPr>
              <a:t>teachers</a:t>
            </a:r>
            <a:r>
              <a:rPr lang="en-GB" sz="2400" b="1" i="1" dirty="0">
                <a:latin typeface="+mj-lt"/>
                <a:ea typeface="Calibri"/>
                <a:cs typeface="Calibri"/>
              </a:rPr>
              <a:t>, </a:t>
            </a:r>
            <a:r>
              <a:rPr lang="en-GB" sz="2400" b="1" i="1" baseline="30000" dirty="0">
                <a:latin typeface="+mj-lt"/>
                <a:ea typeface="Calibri"/>
                <a:cs typeface="Calibri"/>
              </a:rPr>
              <a:t>12</a:t>
            </a:r>
            <a:r>
              <a:rPr lang="en-GB" sz="2400" b="1" i="1" dirty="0">
                <a:latin typeface="+mj-lt"/>
                <a:ea typeface="Calibri"/>
                <a:cs typeface="Calibri"/>
              </a:rPr>
              <a:t> to equip his people for works of service, so that the body of Christ may be built up </a:t>
            </a:r>
            <a:r>
              <a:rPr lang="en-GB" sz="2400" b="1" i="1" baseline="30000" dirty="0">
                <a:latin typeface="+mj-lt"/>
                <a:ea typeface="Calibri"/>
                <a:cs typeface="Calibri"/>
              </a:rPr>
              <a:t>13</a:t>
            </a:r>
            <a:r>
              <a:rPr lang="en-GB" sz="2400" b="1" i="1" dirty="0">
                <a:latin typeface="+mj-lt"/>
                <a:ea typeface="Calibri"/>
                <a:cs typeface="Calibri"/>
              </a:rPr>
              <a:t> until we all reach unity in the faith and in the knowledge of the Son of God and become mature, attaining to the whole measure of the fullness of Christ. </a:t>
            </a:r>
            <a:endParaRPr lang="en-GB" sz="2400" b="1" i="1" dirty="0">
              <a:latin typeface="+mj-lt"/>
            </a:endParaRPr>
          </a:p>
          <a:p>
            <a:pPr marL="0" indent="0">
              <a:buNone/>
            </a:pPr>
            <a:br>
              <a:rPr lang="en-US" sz="2400" dirty="0">
                <a:latin typeface="+mj-lt"/>
              </a:rPr>
            </a:br>
            <a:endParaRPr lang="en-US" sz="2400" dirty="0">
              <a:latin typeface="+mj-lt"/>
            </a:endParaRPr>
          </a:p>
          <a:p>
            <a:pPr marL="0" indent="0" algn="l">
              <a:buNone/>
            </a:pPr>
            <a:endParaRPr lang="en-GB" sz="2400" b="1" i="0" dirty="0">
              <a:solidFill>
                <a:srgbClr val="000000"/>
              </a:solidFill>
              <a:effectLst/>
              <a:latin typeface="+mj-lt"/>
              <a:ea typeface="Calibri"/>
              <a:cs typeface="Calibri"/>
            </a:endParaRPr>
          </a:p>
          <a:p>
            <a:pPr marL="0" indent="0">
              <a:buNone/>
            </a:pPr>
            <a:endParaRPr lang="en-GB" altLang="fr-FR" b="1" dirty="0">
              <a:latin typeface="+mj-lt"/>
            </a:endParaRPr>
          </a:p>
        </p:txBody>
      </p:sp>
    </p:spTree>
    <p:extLst>
      <p:ext uri="{BB962C8B-B14F-4D97-AF65-F5344CB8AC3E}">
        <p14:creationId xmlns:p14="http://schemas.microsoft.com/office/powerpoint/2010/main" val="415949273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7170">
                                            <p:txEl>
                                              <p:pRg st="0" end="0"/>
                                            </p:txEl>
                                          </p:spTgt>
                                        </p:tgtEl>
                                        <p:attrNameLst>
                                          <p:attrName>style.visibility</p:attrName>
                                        </p:attrNameLst>
                                      </p:cBhvr>
                                      <p:to>
                                        <p:strVal val="visible"/>
                                      </p:to>
                                    </p:set>
                                    <p:anim calcmode="lin" valueType="num">
                                      <p:cBhvr additive="base">
                                        <p:cTn id="7" dur="500" fill="hold"/>
                                        <p:tgtEl>
                                          <p:spTgt spid="717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170">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170">
                                            <p:txEl>
                                              <p:pRg st="1" end="1"/>
                                            </p:txEl>
                                          </p:spTgt>
                                        </p:tgtEl>
                                        <p:attrNameLst>
                                          <p:attrName>style.visibility</p:attrName>
                                        </p:attrNameLst>
                                      </p:cBhvr>
                                      <p:to>
                                        <p:strVal val="visible"/>
                                      </p:to>
                                    </p:set>
                                    <p:anim calcmode="lin" valueType="num">
                                      <p:cBhvr additive="base">
                                        <p:cTn id="11" dur="500" fill="hold"/>
                                        <p:tgtEl>
                                          <p:spTgt spid="7170">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717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7170">
                                            <p:txEl>
                                              <p:pRg st="2" end="2"/>
                                            </p:txEl>
                                          </p:spTgt>
                                        </p:tgtEl>
                                        <p:attrNameLst>
                                          <p:attrName>style.visibility</p:attrName>
                                        </p:attrNameLst>
                                      </p:cBhvr>
                                      <p:to>
                                        <p:strVal val="visible"/>
                                      </p:to>
                                    </p:set>
                                    <p:anim calcmode="lin" valueType="num">
                                      <p:cBhvr additive="base">
                                        <p:cTn id="17" dur="500" fill="hold"/>
                                        <p:tgtEl>
                                          <p:spTgt spid="7170">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7170">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7170">
                                            <p:txEl>
                                              <p:pRg st="3" end="3"/>
                                            </p:txEl>
                                          </p:spTgt>
                                        </p:tgtEl>
                                        <p:attrNameLst>
                                          <p:attrName>style.visibility</p:attrName>
                                        </p:attrNameLst>
                                      </p:cBhvr>
                                      <p:to>
                                        <p:strVal val="visible"/>
                                      </p:to>
                                    </p:set>
                                    <p:anim calcmode="lin" valueType="num">
                                      <p:cBhvr additive="base">
                                        <p:cTn id="21" dur="500" fill="hold"/>
                                        <p:tgtEl>
                                          <p:spTgt spid="7170">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7170">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507C2BE5-EE90-405F-939D-4F5657F455DA}"/>
              </a:ext>
            </a:extLst>
          </p:cNvPr>
          <p:cNvSpPr>
            <a:spLocks noGrp="1"/>
          </p:cNvSpPr>
          <p:nvPr>
            <p:ph type="title"/>
          </p:nvPr>
        </p:nvSpPr>
        <p:spPr>
          <a:xfrm>
            <a:off x="457200" y="476673"/>
            <a:ext cx="8229600" cy="1008112"/>
          </a:xfrm>
        </p:spPr>
        <p:txBody>
          <a:bodyPr/>
          <a:lstStyle/>
          <a:p>
            <a:pPr algn="ctr"/>
            <a:r>
              <a:rPr lang="en-GB" altLang="fr-FR" b="1" dirty="0">
                <a:solidFill>
                  <a:srgbClr val="0070C0"/>
                </a:solidFill>
              </a:rPr>
              <a:t>1. Unity is the Point!</a:t>
            </a:r>
          </a:p>
        </p:txBody>
      </p:sp>
      <p:sp>
        <p:nvSpPr>
          <p:cNvPr id="3" name="Subtitle 2">
            <a:extLst>
              <a:ext uri="{FF2B5EF4-FFF2-40B4-BE49-F238E27FC236}">
                <a16:creationId xmlns:a16="http://schemas.microsoft.com/office/drawing/2014/main" id="{5B82F1AB-DBB2-4300-8CB3-6605B9C2BDC7}"/>
              </a:ext>
            </a:extLst>
          </p:cNvPr>
          <p:cNvSpPr>
            <a:spLocks noGrp="1"/>
          </p:cNvSpPr>
          <p:nvPr>
            <p:ph idx="1"/>
          </p:nvPr>
        </p:nvSpPr>
        <p:spPr>
          <a:xfrm>
            <a:off x="457200" y="1772815"/>
            <a:ext cx="8229600" cy="4799435"/>
          </a:xfrm>
        </p:spPr>
        <p:txBody>
          <a:bodyPr/>
          <a:lstStyle/>
          <a:p>
            <a:r>
              <a:rPr lang="en-GB" altLang="fr-FR" sz="2800" b="1" dirty="0">
                <a:solidFill>
                  <a:srgbClr val="0000FF"/>
                </a:solidFill>
                <a:latin typeface="+mj-lt"/>
                <a:cs typeface="Arial" panose="020B0604020202020204" pitchFamily="34" charset="0"/>
              </a:rPr>
              <a:t>Jesus will </a:t>
            </a:r>
            <a:r>
              <a:rPr lang="en-GB" altLang="fr-FR" sz="2800" b="1" i="1" dirty="0">
                <a:solidFill>
                  <a:srgbClr val="0000FF"/>
                </a:solidFill>
                <a:latin typeface="+mj-lt"/>
                <a:cs typeface="Arial" panose="020B0604020202020204" pitchFamily="34" charset="0"/>
              </a:rPr>
              <a:t>only </a:t>
            </a:r>
            <a:r>
              <a:rPr lang="en-GB" altLang="fr-FR" sz="2800" b="1" dirty="0">
                <a:solidFill>
                  <a:srgbClr val="0000FF"/>
                </a:solidFill>
                <a:latin typeface="+mj-lt"/>
                <a:cs typeface="Arial" panose="020B0604020202020204" pitchFamily="34" charset="0"/>
              </a:rPr>
              <a:t>return for a united Bride – the church</a:t>
            </a:r>
          </a:p>
          <a:p>
            <a:r>
              <a:rPr lang="en-GB" altLang="fr-FR" sz="2800" b="1" dirty="0">
                <a:solidFill>
                  <a:srgbClr val="0000FF"/>
                </a:solidFill>
                <a:latin typeface="+mj-lt"/>
                <a:cs typeface="Arial" panose="020B0604020202020204" pitchFamily="34" charset="0"/>
              </a:rPr>
              <a:t>Unity is powerful and beautiful – disunity is ugly!</a:t>
            </a:r>
          </a:p>
          <a:p>
            <a:r>
              <a:rPr lang="en-GB" altLang="fr-FR" sz="2800" b="1" dirty="0">
                <a:solidFill>
                  <a:srgbClr val="0000FF"/>
                </a:solidFill>
                <a:latin typeface="+mj-lt"/>
                <a:cs typeface="Arial" panose="020B0604020202020204" pitchFamily="34" charset="0"/>
              </a:rPr>
              <a:t>E.g.  Cricket, Orchestra, the Army.   </a:t>
            </a:r>
          </a:p>
          <a:p>
            <a:r>
              <a:rPr lang="en-GB" altLang="fr-FR" sz="2800" b="1" dirty="0">
                <a:solidFill>
                  <a:srgbClr val="0000FF"/>
                </a:solidFill>
                <a:latin typeface="+mj-lt"/>
                <a:cs typeface="Arial" panose="020B0604020202020204" pitchFamily="34" charset="0"/>
              </a:rPr>
              <a:t>Jesus prayed for </a:t>
            </a:r>
            <a:r>
              <a:rPr lang="en-GB" altLang="fr-FR" sz="2800" b="1" i="1" dirty="0">
                <a:solidFill>
                  <a:srgbClr val="0000FF"/>
                </a:solidFill>
                <a:latin typeface="+mj-lt"/>
                <a:cs typeface="Arial" panose="020B0604020202020204" pitchFamily="34" charset="0"/>
              </a:rPr>
              <a:t>our </a:t>
            </a:r>
            <a:r>
              <a:rPr lang="en-GB" altLang="fr-FR" sz="2800" b="1" dirty="0">
                <a:solidFill>
                  <a:srgbClr val="0000FF"/>
                </a:solidFill>
                <a:latin typeface="+mj-lt"/>
                <a:cs typeface="Arial" panose="020B0604020202020204" pitchFamily="34" charset="0"/>
              </a:rPr>
              <a:t>unity – John 17:22-23…</a:t>
            </a:r>
          </a:p>
          <a:p>
            <a:pPr marL="0" indent="0">
              <a:buNone/>
            </a:pPr>
            <a:r>
              <a:rPr lang="en-GB" sz="2800" b="1" i="1" baseline="30000" dirty="0">
                <a:solidFill>
                  <a:srgbClr val="0000FF"/>
                </a:solidFill>
                <a:latin typeface="+mj-lt"/>
              </a:rPr>
              <a:t>22 </a:t>
            </a:r>
            <a:r>
              <a:rPr lang="en-GB" sz="2800" b="1" i="1" dirty="0">
                <a:solidFill>
                  <a:srgbClr val="0000FF"/>
                </a:solidFill>
                <a:latin typeface="+mj-lt"/>
              </a:rPr>
              <a:t>I have given them the glory that you gave me, </a:t>
            </a:r>
            <a:r>
              <a:rPr lang="en-GB" sz="2800" b="1" i="1" dirty="0">
                <a:solidFill>
                  <a:srgbClr val="FF0000"/>
                </a:solidFill>
                <a:latin typeface="+mj-lt"/>
              </a:rPr>
              <a:t>that they may be one as we are one</a:t>
            </a:r>
            <a:r>
              <a:rPr lang="en-GB" sz="2800" b="1" i="1" dirty="0">
                <a:solidFill>
                  <a:srgbClr val="0000FF"/>
                </a:solidFill>
                <a:latin typeface="+mj-lt"/>
              </a:rPr>
              <a:t>— </a:t>
            </a:r>
            <a:r>
              <a:rPr lang="en-GB" sz="2800" b="1" i="1" baseline="30000" dirty="0">
                <a:solidFill>
                  <a:srgbClr val="0000FF"/>
                </a:solidFill>
                <a:latin typeface="+mj-lt"/>
              </a:rPr>
              <a:t>23 </a:t>
            </a:r>
            <a:r>
              <a:rPr lang="en-GB" sz="2800" b="1" i="1" dirty="0">
                <a:solidFill>
                  <a:srgbClr val="0000FF"/>
                </a:solidFill>
                <a:latin typeface="+mj-lt"/>
              </a:rPr>
              <a:t>I in them and you in me—</a:t>
            </a:r>
            <a:r>
              <a:rPr lang="en-GB" sz="2800" b="1" i="1" dirty="0">
                <a:solidFill>
                  <a:srgbClr val="FF0000"/>
                </a:solidFill>
                <a:latin typeface="+mj-lt"/>
              </a:rPr>
              <a:t>so that they may be brought to complete unity. </a:t>
            </a:r>
            <a:r>
              <a:rPr lang="en-GB" sz="2800" b="1" i="1" dirty="0">
                <a:solidFill>
                  <a:srgbClr val="0000FF"/>
                </a:solidFill>
                <a:latin typeface="+mj-lt"/>
              </a:rPr>
              <a:t>Then the world will know that you sent me and have loved them even as you have loved me.</a:t>
            </a:r>
            <a:endParaRPr lang="en-GB" altLang="fr-FR" sz="2800" b="1" i="1" dirty="0">
              <a:solidFill>
                <a:srgbClr val="0000FF"/>
              </a:solidFill>
              <a:latin typeface="+mj-lt"/>
              <a:cs typeface="Arial" panose="020B0604020202020204" pitchFamily="34" charset="0"/>
            </a:endParaRPr>
          </a:p>
        </p:txBody>
      </p:sp>
    </p:spTree>
    <p:extLst>
      <p:ext uri="{BB962C8B-B14F-4D97-AF65-F5344CB8AC3E}">
        <p14:creationId xmlns:p14="http://schemas.microsoft.com/office/powerpoint/2010/main" val="179286005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par>
                                <p:cTn id="75" presetID="26" presetClass="entr" presetSubtype="0" fill="hold" nodeType="withEffect">
                                  <p:stCondLst>
                                    <p:cond delay="0"/>
                                  </p:stCondLst>
                                  <p:childTnLst>
                                    <p:set>
                                      <p:cBhvr>
                                        <p:cTn id="76" dur="1" fill="hold">
                                          <p:stCondLst>
                                            <p:cond delay="0"/>
                                          </p:stCondLst>
                                        </p:cTn>
                                        <p:tgtEl>
                                          <p:spTgt spid="3">
                                            <p:txEl>
                                              <p:pRg st="4" end="4"/>
                                            </p:txEl>
                                          </p:spTgt>
                                        </p:tgtEl>
                                        <p:attrNameLst>
                                          <p:attrName>style.visibility</p:attrName>
                                        </p:attrNameLst>
                                      </p:cBhvr>
                                      <p:to>
                                        <p:strVal val="visible"/>
                                      </p:to>
                                    </p:set>
                                    <p:animEffect transition="in" filter="wipe(down)">
                                      <p:cBhvr>
                                        <p:cTn id="77" dur="580">
                                          <p:stCondLst>
                                            <p:cond delay="0"/>
                                          </p:stCondLst>
                                        </p:cTn>
                                        <p:tgtEl>
                                          <p:spTgt spid="3">
                                            <p:txEl>
                                              <p:pRg st="4" end="4"/>
                                            </p:txEl>
                                          </p:spTgt>
                                        </p:tgtEl>
                                      </p:cBhvr>
                                    </p:animEffect>
                                    <p:anim calcmode="lin" valueType="num">
                                      <p:cBhvr>
                                        <p:cTn id="78"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79"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0"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1"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2"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3" dur="26">
                                          <p:stCondLst>
                                            <p:cond delay="650"/>
                                          </p:stCondLst>
                                        </p:cTn>
                                        <p:tgtEl>
                                          <p:spTgt spid="3">
                                            <p:txEl>
                                              <p:pRg st="4" end="4"/>
                                            </p:txEl>
                                          </p:spTgt>
                                        </p:tgtEl>
                                      </p:cBhvr>
                                      <p:to x="100000" y="60000"/>
                                    </p:animScale>
                                    <p:animScale>
                                      <p:cBhvr>
                                        <p:cTn id="84" dur="166" decel="50000">
                                          <p:stCondLst>
                                            <p:cond delay="676"/>
                                          </p:stCondLst>
                                        </p:cTn>
                                        <p:tgtEl>
                                          <p:spTgt spid="3">
                                            <p:txEl>
                                              <p:pRg st="4" end="4"/>
                                            </p:txEl>
                                          </p:spTgt>
                                        </p:tgtEl>
                                      </p:cBhvr>
                                      <p:to x="100000" y="100000"/>
                                    </p:animScale>
                                    <p:animScale>
                                      <p:cBhvr>
                                        <p:cTn id="85" dur="26">
                                          <p:stCondLst>
                                            <p:cond delay="1312"/>
                                          </p:stCondLst>
                                        </p:cTn>
                                        <p:tgtEl>
                                          <p:spTgt spid="3">
                                            <p:txEl>
                                              <p:pRg st="4" end="4"/>
                                            </p:txEl>
                                          </p:spTgt>
                                        </p:tgtEl>
                                      </p:cBhvr>
                                      <p:to x="100000" y="80000"/>
                                    </p:animScale>
                                    <p:animScale>
                                      <p:cBhvr>
                                        <p:cTn id="86" dur="166" decel="50000">
                                          <p:stCondLst>
                                            <p:cond delay="1338"/>
                                          </p:stCondLst>
                                        </p:cTn>
                                        <p:tgtEl>
                                          <p:spTgt spid="3">
                                            <p:txEl>
                                              <p:pRg st="4" end="4"/>
                                            </p:txEl>
                                          </p:spTgt>
                                        </p:tgtEl>
                                      </p:cBhvr>
                                      <p:to x="100000" y="100000"/>
                                    </p:animScale>
                                    <p:animScale>
                                      <p:cBhvr>
                                        <p:cTn id="87" dur="26">
                                          <p:stCondLst>
                                            <p:cond delay="1642"/>
                                          </p:stCondLst>
                                        </p:cTn>
                                        <p:tgtEl>
                                          <p:spTgt spid="3">
                                            <p:txEl>
                                              <p:pRg st="4" end="4"/>
                                            </p:txEl>
                                          </p:spTgt>
                                        </p:tgtEl>
                                      </p:cBhvr>
                                      <p:to x="100000" y="90000"/>
                                    </p:animScale>
                                    <p:animScale>
                                      <p:cBhvr>
                                        <p:cTn id="88" dur="166" decel="50000">
                                          <p:stCondLst>
                                            <p:cond delay="1668"/>
                                          </p:stCondLst>
                                        </p:cTn>
                                        <p:tgtEl>
                                          <p:spTgt spid="3">
                                            <p:txEl>
                                              <p:pRg st="4" end="4"/>
                                            </p:txEl>
                                          </p:spTgt>
                                        </p:tgtEl>
                                      </p:cBhvr>
                                      <p:to x="100000" y="100000"/>
                                    </p:animScale>
                                    <p:animScale>
                                      <p:cBhvr>
                                        <p:cTn id="89" dur="26">
                                          <p:stCondLst>
                                            <p:cond delay="1808"/>
                                          </p:stCondLst>
                                        </p:cTn>
                                        <p:tgtEl>
                                          <p:spTgt spid="3">
                                            <p:txEl>
                                              <p:pRg st="4" end="4"/>
                                            </p:txEl>
                                          </p:spTgt>
                                        </p:tgtEl>
                                      </p:cBhvr>
                                      <p:to x="100000" y="95000"/>
                                    </p:animScale>
                                    <p:animScale>
                                      <p:cBhvr>
                                        <p:cTn id="90" dur="166" decel="50000">
                                          <p:stCondLst>
                                            <p:cond delay="1834"/>
                                          </p:stCondLst>
                                        </p:cTn>
                                        <p:tgtEl>
                                          <p:spTgt spid="3">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507C2BE5-EE90-405F-939D-4F5657F455DA}"/>
              </a:ext>
            </a:extLst>
          </p:cNvPr>
          <p:cNvSpPr>
            <a:spLocks noGrp="1"/>
          </p:cNvSpPr>
          <p:nvPr>
            <p:ph type="title"/>
          </p:nvPr>
        </p:nvSpPr>
        <p:spPr>
          <a:xfrm>
            <a:off x="457200" y="476673"/>
            <a:ext cx="8229600" cy="1008112"/>
          </a:xfrm>
        </p:spPr>
        <p:txBody>
          <a:bodyPr/>
          <a:lstStyle/>
          <a:p>
            <a:pPr algn="ctr"/>
            <a:r>
              <a:rPr lang="en-GB" altLang="fr-FR" b="1" dirty="0">
                <a:solidFill>
                  <a:srgbClr val="0070C0"/>
                </a:solidFill>
              </a:rPr>
              <a:t>2. Equal Value</a:t>
            </a:r>
          </a:p>
        </p:txBody>
      </p:sp>
      <p:sp>
        <p:nvSpPr>
          <p:cNvPr id="3" name="Subtitle 2">
            <a:extLst>
              <a:ext uri="{FF2B5EF4-FFF2-40B4-BE49-F238E27FC236}">
                <a16:creationId xmlns:a16="http://schemas.microsoft.com/office/drawing/2014/main" id="{5B82F1AB-DBB2-4300-8CB3-6605B9C2BDC7}"/>
              </a:ext>
            </a:extLst>
          </p:cNvPr>
          <p:cNvSpPr>
            <a:spLocks noGrp="1"/>
          </p:cNvSpPr>
          <p:nvPr>
            <p:ph idx="1"/>
          </p:nvPr>
        </p:nvSpPr>
        <p:spPr>
          <a:xfrm>
            <a:off x="457200" y="1484785"/>
            <a:ext cx="8229600" cy="5087465"/>
          </a:xfrm>
        </p:spPr>
        <p:txBody>
          <a:bodyPr/>
          <a:lstStyle/>
          <a:p>
            <a:r>
              <a:rPr lang="en-GB" altLang="fr-FR" sz="2800" b="1" dirty="0">
                <a:solidFill>
                  <a:srgbClr val="0000FF"/>
                </a:solidFill>
                <a:latin typeface="+mj-lt"/>
                <a:cs typeface="Arial" panose="020B0604020202020204" pitchFamily="34" charset="0"/>
              </a:rPr>
              <a:t>God places equal value on every Christian…</a:t>
            </a:r>
          </a:p>
          <a:p>
            <a:r>
              <a:rPr lang="en-GB" altLang="fr-FR" sz="2400" b="1" i="1" baseline="30000" dirty="0">
                <a:solidFill>
                  <a:srgbClr val="0000FF"/>
                </a:solidFill>
                <a:latin typeface="+mj-lt"/>
                <a:cs typeface="Arial" panose="020B0604020202020204" pitchFamily="34" charset="0"/>
              </a:rPr>
              <a:t>26</a:t>
            </a:r>
            <a:r>
              <a:rPr lang="en-GB" altLang="fr-FR" sz="2400" b="1" i="1" dirty="0">
                <a:solidFill>
                  <a:srgbClr val="0000FF"/>
                </a:solidFill>
                <a:latin typeface="+mj-lt"/>
                <a:cs typeface="Arial" panose="020B0604020202020204" pitchFamily="34" charset="0"/>
              </a:rPr>
              <a:t> So in Christ Jesus you are </a:t>
            </a:r>
            <a:r>
              <a:rPr lang="en-GB" altLang="fr-FR" sz="2400" b="1" i="1" dirty="0">
                <a:solidFill>
                  <a:srgbClr val="FF0000"/>
                </a:solidFill>
                <a:latin typeface="+mj-lt"/>
                <a:cs typeface="Arial" panose="020B0604020202020204" pitchFamily="34" charset="0"/>
              </a:rPr>
              <a:t>all</a:t>
            </a:r>
            <a:r>
              <a:rPr lang="en-GB" altLang="fr-FR" sz="2400" b="1" i="1" dirty="0">
                <a:solidFill>
                  <a:srgbClr val="0000FF"/>
                </a:solidFill>
                <a:latin typeface="+mj-lt"/>
                <a:cs typeface="Arial" panose="020B0604020202020204" pitchFamily="34" charset="0"/>
              </a:rPr>
              <a:t> children of God through faith, </a:t>
            </a:r>
            <a:r>
              <a:rPr lang="en-GB" altLang="fr-FR" sz="2400" b="1" i="1" baseline="30000" dirty="0">
                <a:solidFill>
                  <a:srgbClr val="0000FF"/>
                </a:solidFill>
                <a:latin typeface="+mj-lt"/>
                <a:cs typeface="Arial" panose="020B0604020202020204" pitchFamily="34" charset="0"/>
              </a:rPr>
              <a:t>27 </a:t>
            </a:r>
            <a:r>
              <a:rPr lang="en-GB" altLang="fr-FR" sz="2400" b="1" i="1" dirty="0">
                <a:solidFill>
                  <a:srgbClr val="0000FF"/>
                </a:solidFill>
                <a:latin typeface="+mj-lt"/>
                <a:cs typeface="Arial" panose="020B0604020202020204" pitchFamily="34" charset="0"/>
              </a:rPr>
              <a:t>for </a:t>
            </a:r>
            <a:r>
              <a:rPr lang="en-GB" altLang="fr-FR" sz="2400" b="1" i="1" dirty="0">
                <a:solidFill>
                  <a:srgbClr val="FF0000"/>
                </a:solidFill>
                <a:latin typeface="+mj-lt"/>
                <a:cs typeface="Arial" panose="020B0604020202020204" pitchFamily="34" charset="0"/>
              </a:rPr>
              <a:t>all</a:t>
            </a:r>
            <a:r>
              <a:rPr lang="en-GB" altLang="fr-FR" sz="2400" b="1" i="1" dirty="0">
                <a:solidFill>
                  <a:srgbClr val="0000FF"/>
                </a:solidFill>
                <a:latin typeface="+mj-lt"/>
                <a:cs typeface="Arial" panose="020B0604020202020204" pitchFamily="34" charset="0"/>
              </a:rPr>
              <a:t> of you who were baptized into Christ have clothed yourselves with Christ. </a:t>
            </a:r>
            <a:r>
              <a:rPr lang="en-GB" altLang="fr-FR" sz="2400" b="1" i="1" baseline="30000" dirty="0">
                <a:solidFill>
                  <a:srgbClr val="0000FF"/>
                </a:solidFill>
                <a:latin typeface="+mj-lt"/>
                <a:cs typeface="Arial" panose="020B0604020202020204" pitchFamily="34" charset="0"/>
              </a:rPr>
              <a:t>28</a:t>
            </a:r>
            <a:r>
              <a:rPr lang="en-GB" altLang="fr-FR" sz="2400" b="1" i="1" dirty="0">
                <a:solidFill>
                  <a:srgbClr val="0000FF"/>
                </a:solidFill>
                <a:latin typeface="+mj-lt"/>
                <a:cs typeface="Arial" panose="020B0604020202020204" pitchFamily="34" charset="0"/>
              </a:rPr>
              <a:t> There is </a:t>
            </a:r>
            <a:r>
              <a:rPr lang="en-GB" altLang="fr-FR" sz="2400" b="1" i="1" dirty="0">
                <a:solidFill>
                  <a:srgbClr val="FF0000"/>
                </a:solidFill>
                <a:latin typeface="+mj-lt"/>
                <a:cs typeface="Arial" panose="020B0604020202020204" pitchFamily="34" charset="0"/>
              </a:rPr>
              <a:t>neither Jew nor Gentile</a:t>
            </a:r>
            <a:r>
              <a:rPr lang="en-GB" altLang="fr-FR" sz="2400" b="1" i="1" dirty="0">
                <a:solidFill>
                  <a:srgbClr val="0000FF"/>
                </a:solidFill>
                <a:latin typeface="+mj-lt"/>
                <a:cs typeface="Arial" panose="020B0604020202020204" pitchFamily="34" charset="0"/>
              </a:rPr>
              <a:t>, </a:t>
            </a:r>
            <a:r>
              <a:rPr lang="en-GB" altLang="fr-FR" sz="2400" b="1" i="1" dirty="0">
                <a:solidFill>
                  <a:srgbClr val="FF0000"/>
                </a:solidFill>
                <a:latin typeface="+mj-lt"/>
                <a:cs typeface="Arial" panose="020B0604020202020204" pitchFamily="34" charset="0"/>
              </a:rPr>
              <a:t>neither slave nor free</a:t>
            </a:r>
            <a:r>
              <a:rPr lang="en-GB" altLang="fr-FR" sz="2400" b="1" i="1" dirty="0">
                <a:solidFill>
                  <a:srgbClr val="0000FF"/>
                </a:solidFill>
                <a:latin typeface="+mj-lt"/>
                <a:cs typeface="Arial" panose="020B0604020202020204" pitchFamily="34" charset="0"/>
              </a:rPr>
              <a:t>, </a:t>
            </a:r>
            <a:r>
              <a:rPr lang="en-GB" altLang="fr-FR" sz="2400" b="1" i="1" dirty="0">
                <a:solidFill>
                  <a:srgbClr val="FF0000"/>
                </a:solidFill>
                <a:latin typeface="+mj-lt"/>
                <a:cs typeface="Arial" panose="020B0604020202020204" pitchFamily="34" charset="0"/>
              </a:rPr>
              <a:t>nor is there male and female</a:t>
            </a:r>
            <a:r>
              <a:rPr lang="en-GB" altLang="fr-FR" sz="2400" b="1" i="1" dirty="0">
                <a:solidFill>
                  <a:srgbClr val="0000FF"/>
                </a:solidFill>
                <a:latin typeface="+mj-lt"/>
                <a:cs typeface="Arial" panose="020B0604020202020204" pitchFamily="34" charset="0"/>
              </a:rPr>
              <a:t>, for you are </a:t>
            </a:r>
            <a:r>
              <a:rPr lang="en-GB" altLang="fr-FR" sz="2400" b="1" i="1" dirty="0">
                <a:solidFill>
                  <a:srgbClr val="FF0000"/>
                </a:solidFill>
                <a:latin typeface="+mj-lt"/>
                <a:cs typeface="Arial" panose="020B0604020202020204" pitchFamily="34" charset="0"/>
              </a:rPr>
              <a:t>all one </a:t>
            </a:r>
            <a:r>
              <a:rPr lang="en-GB" altLang="fr-FR" sz="2400" b="1" i="1" dirty="0">
                <a:solidFill>
                  <a:srgbClr val="0000FF"/>
                </a:solidFill>
                <a:latin typeface="+mj-lt"/>
                <a:cs typeface="Arial" panose="020B0604020202020204" pitchFamily="34" charset="0"/>
              </a:rPr>
              <a:t>in Christ Jesus. </a:t>
            </a:r>
            <a:r>
              <a:rPr lang="en-GB" altLang="fr-FR" sz="2400" b="1" i="1" baseline="30000" dirty="0">
                <a:solidFill>
                  <a:srgbClr val="0000FF"/>
                </a:solidFill>
                <a:latin typeface="+mj-lt"/>
                <a:cs typeface="Arial" panose="020B0604020202020204" pitchFamily="34" charset="0"/>
              </a:rPr>
              <a:t>29</a:t>
            </a:r>
            <a:r>
              <a:rPr lang="en-GB" altLang="fr-FR" sz="2400" b="1" i="1" dirty="0">
                <a:solidFill>
                  <a:srgbClr val="0000FF"/>
                </a:solidFill>
                <a:latin typeface="+mj-lt"/>
                <a:cs typeface="Arial" panose="020B0604020202020204" pitchFamily="34" charset="0"/>
              </a:rPr>
              <a:t> If you belong to Christ, then you are Abraham’s seed, and heirs according to the promise.   							</a:t>
            </a:r>
            <a:r>
              <a:rPr lang="en-GB" altLang="fr-FR" sz="2400" b="1" dirty="0">
                <a:solidFill>
                  <a:srgbClr val="0000FF"/>
                </a:solidFill>
                <a:latin typeface="+mj-lt"/>
                <a:cs typeface="Arial" panose="020B0604020202020204" pitchFamily="34" charset="0"/>
              </a:rPr>
              <a:t>(Galatians 3)</a:t>
            </a:r>
          </a:p>
          <a:p>
            <a:r>
              <a:rPr lang="en-GB" altLang="fr-FR" sz="2400" b="1" i="1" baseline="30000" dirty="0">
                <a:solidFill>
                  <a:srgbClr val="0000FF"/>
                </a:solidFill>
                <a:latin typeface="+mj-lt"/>
                <a:cs typeface="Arial" panose="020B0604020202020204" pitchFamily="34" charset="0"/>
              </a:rPr>
              <a:t>9 </a:t>
            </a:r>
            <a:r>
              <a:rPr lang="en-GB" altLang="fr-FR" sz="2400" b="1" i="1" dirty="0">
                <a:solidFill>
                  <a:srgbClr val="0000FF"/>
                </a:solidFill>
                <a:latin typeface="+mj-lt"/>
                <a:cs typeface="Arial" panose="020B0604020202020204" pitchFamily="34" charset="0"/>
              </a:rPr>
              <a:t>After this I looked, and there before me was a great multitude that no one could count, from </a:t>
            </a:r>
            <a:r>
              <a:rPr lang="en-GB" altLang="fr-FR" sz="2400" b="1" i="1" dirty="0">
                <a:solidFill>
                  <a:srgbClr val="FF0000"/>
                </a:solidFill>
                <a:latin typeface="+mj-lt"/>
                <a:cs typeface="Arial" panose="020B0604020202020204" pitchFamily="34" charset="0"/>
              </a:rPr>
              <a:t>every nation, tribe, people and language</a:t>
            </a:r>
            <a:r>
              <a:rPr lang="en-GB" altLang="fr-FR" sz="2400" b="1" i="1" dirty="0">
                <a:solidFill>
                  <a:srgbClr val="0000FF"/>
                </a:solidFill>
                <a:latin typeface="+mj-lt"/>
                <a:cs typeface="Arial" panose="020B0604020202020204" pitchFamily="34" charset="0"/>
              </a:rPr>
              <a:t>, standing before the throne and before the Lamb. They were wearing white robes and were holding palm branches in their hands</a:t>
            </a:r>
            <a:r>
              <a:rPr lang="en-GB" altLang="fr-FR" sz="2400" b="1" dirty="0">
                <a:solidFill>
                  <a:srgbClr val="0000FF"/>
                </a:solidFill>
                <a:latin typeface="+mj-lt"/>
                <a:cs typeface="Arial" panose="020B0604020202020204" pitchFamily="34" charset="0"/>
              </a:rPr>
              <a:t>.   		           (Revelation 7)</a:t>
            </a:r>
          </a:p>
        </p:txBody>
      </p:sp>
    </p:spTree>
    <p:extLst>
      <p:ext uri="{BB962C8B-B14F-4D97-AF65-F5344CB8AC3E}">
        <p14:creationId xmlns:p14="http://schemas.microsoft.com/office/powerpoint/2010/main" val="127566931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507C2BE5-EE90-405F-939D-4F5657F455DA}"/>
              </a:ext>
            </a:extLst>
          </p:cNvPr>
          <p:cNvSpPr>
            <a:spLocks noGrp="1"/>
          </p:cNvSpPr>
          <p:nvPr>
            <p:ph type="title"/>
          </p:nvPr>
        </p:nvSpPr>
        <p:spPr>
          <a:xfrm>
            <a:off x="457200" y="476673"/>
            <a:ext cx="8229600" cy="648071"/>
          </a:xfrm>
        </p:spPr>
        <p:txBody>
          <a:bodyPr/>
          <a:lstStyle/>
          <a:p>
            <a:pPr algn="ctr"/>
            <a:r>
              <a:rPr lang="en-GB" altLang="fr-FR" sz="4000" b="1" dirty="0">
                <a:solidFill>
                  <a:srgbClr val="0070C0"/>
                </a:solidFill>
              </a:rPr>
              <a:t>3. No Favouritism / Power of Diversity</a:t>
            </a:r>
          </a:p>
        </p:txBody>
      </p:sp>
      <p:sp>
        <p:nvSpPr>
          <p:cNvPr id="3" name="Subtitle 2">
            <a:extLst>
              <a:ext uri="{FF2B5EF4-FFF2-40B4-BE49-F238E27FC236}">
                <a16:creationId xmlns:a16="http://schemas.microsoft.com/office/drawing/2014/main" id="{5B82F1AB-DBB2-4300-8CB3-6605B9C2BDC7}"/>
              </a:ext>
            </a:extLst>
          </p:cNvPr>
          <p:cNvSpPr>
            <a:spLocks noGrp="1"/>
          </p:cNvSpPr>
          <p:nvPr>
            <p:ph idx="1"/>
          </p:nvPr>
        </p:nvSpPr>
        <p:spPr>
          <a:xfrm>
            <a:off x="457200" y="1196753"/>
            <a:ext cx="8229600" cy="5375498"/>
          </a:xfrm>
        </p:spPr>
        <p:txBody>
          <a:bodyPr/>
          <a:lstStyle/>
          <a:p>
            <a:pPr marL="0" indent="0">
              <a:buNone/>
            </a:pPr>
            <a:r>
              <a:rPr lang="en-GB" altLang="fr-FR" sz="2800" b="1" i="1" baseline="30000" dirty="0">
                <a:solidFill>
                  <a:srgbClr val="0000FF"/>
                </a:solidFill>
                <a:latin typeface="+mj-lt"/>
                <a:cs typeface="Arial" panose="020B0604020202020204" pitchFamily="34" charset="0"/>
              </a:rPr>
              <a:t>34</a:t>
            </a:r>
            <a:r>
              <a:rPr lang="en-GB" altLang="fr-FR" sz="2800" b="1" i="1" dirty="0">
                <a:solidFill>
                  <a:srgbClr val="0000FF"/>
                </a:solidFill>
                <a:latin typeface="+mj-lt"/>
                <a:cs typeface="Arial" panose="020B0604020202020204" pitchFamily="34" charset="0"/>
              </a:rPr>
              <a:t> Then Peter began to speak: “I now realise how true it is that </a:t>
            </a:r>
            <a:r>
              <a:rPr lang="en-GB" altLang="fr-FR" sz="2800" b="1" i="1" dirty="0">
                <a:solidFill>
                  <a:srgbClr val="FF0000"/>
                </a:solidFill>
                <a:latin typeface="+mj-lt"/>
                <a:cs typeface="Arial" panose="020B0604020202020204" pitchFamily="34" charset="0"/>
              </a:rPr>
              <a:t>God does not show favouritism </a:t>
            </a:r>
            <a:r>
              <a:rPr lang="en-GB" altLang="fr-FR" sz="2800" b="1" i="1" baseline="30000" dirty="0">
                <a:solidFill>
                  <a:srgbClr val="0000FF"/>
                </a:solidFill>
                <a:latin typeface="+mj-lt"/>
                <a:cs typeface="Arial" panose="020B0604020202020204" pitchFamily="34" charset="0"/>
              </a:rPr>
              <a:t>35 </a:t>
            </a:r>
            <a:r>
              <a:rPr lang="en-GB" altLang="fr-FR" sz="2800" b="1" i="1" dirty="0">
                <a:solidFill>
                  <a:srgbClr val="0000FF"/>
                </a:solidFill>
                <a:latin typeface="+mj-lt"/>
                <a:cs typeface="Arial" panose="020B0604020202020204" pitchFamily="34" charset="0"/>
              </a:rPr>
              <a:t>but accepts </a:t>
            </a:r>
            <a:r>
              <a:rPr lang="en-GB" altLang="fr-FR" sz="2800" b="1" i="1" dirty="0">
                <a:solidFill>
                  <a:srgbClr val="FF0000"/>
                </a:solidFill>
                <a:latin typeface="+mj-lt"/>
                <a:cs typeface="Arial" panose="020B0604020202020204" pitchFamily="34" charset="0"/>
              </a:rPr>
              <a:t>from every nation </a:t>
            </a:r>
            <a:r>
              <a:rPr lang="en-GB" altLang="fr-FR" sz="2800" b="1" i="1" dirty="0">
                <a:solidFill>
                  <a:srgbClr val="0000FF"/>
                </a:solidFill>
                <a:latin typeface="+mj-lt"/>
                <a:cs typeface="Arial" panose="020B0604020202020204" pitchFamily="34" charset="0"/>
              </a:rPr>
              <a:t>the one who fears him and does what is right.   (Acts 10)</a:t>
            </a:r>
          </a:p>
          <a:p>
            <a:r>
              <a:rPr lang="en-GB" altLang="fr-FR" sz="2800" b="1" dirty="0">
                <a:solidFill>
                  <a:srgbClr val="0000FF"/>
                </a:solidFill>
                <a:latin typeface="+mj-lt"/>
                <a:cs typeface="Arial" panose="020B0604020202020204" pitchFamily="34" charset="0"/>
              </a:rPr>
              <a:t>We can then celebrate and emphasise our human diversity without being misunderstood or feared</a:t>
            </a:r>
          </a:p>
          <a:p>
            <a:r>
              <a:rPr lang="en-GB" altLang="fr-FR" sz="2800" b="1" dirty="0">
                <a:solidFill>
                  <a:srgbClr val="0000FF"/>
                </a:solidFill>
                <a:latin typeface="+mj-lt"/>
                <a:cs typeface="Arial" panose="020B0604020202020204" pitchFamily="34" charset="0"/>
              </a:rPr>
              <a:t>Similarly, diversity of </a:t>
            </a:r>
            <a:r>
              <a:rPr lang="en-GB" altLang="fr-FR" sz="2800" b="1" i="1" dirty="0">
                <a:solidFill>
                  <a:srgbClr val="0000FF"/>
                </a:solidFill>
                <a:latin typeface="+mj-lt"/>
                <a:cs typeface="Arial" panose="020B0604020202020204" pitchFamily="34" charset="0"/>
              </a:rPr>
              <a:t>spiritual gifting </a:t>
            </a:r>
            <a:r>
              <a:rPr lang="en-GB" altLang="fr-FR" sz="2800" b="1" dirty="0">
                <a:solidFill>
                  <a:srgbClr val="0000FF"/>
                </a:solidFill>
                <a:latin typeface="+mj-lt"/>
                <a:cs typeface="Arial" panose="020B0604020202020204" pitchFamily="34" charset="0"/>
              </a:rPr>
              <a:t>produces </a:t>
            </a:r>
            <a:r>
              <a:rPr lang="en-GB" altLang="fr-FR" sz="2800" b="1" i="1" dirty="0">
                <a:solidFill>
                  <a:srgbClr val="FF0000"/>
                </a:solidFill>
                <a:latin typeface="+mj-lt"/>
                <a:cs typeface="Arial" panose="020B0604020202020204" pitchFamily="34" charset="0"/>
              </a:rPr>
              <a:t>inter-</a:t>
            </a:r>
            <a:r>
              <a:rPr lang="en-GB" altLang="fr-FR" sz="2800" b="1" dirty="0">
                <a:solidFill>
                  <a:srgbClr val="FF0000"/>
                </a:solidFill>
                <a:latin typeface="+mj-lt"/>
                <a:cs typeface="Arial" panose="020B0604020202020204" pitchFamily="34" charset="0"/>
              </a:rPr>
              <a:t>dependence</a:t>
            </a:r>
            <a:r>
              <a:rPr lang="en-GB" altLang="fr-FR" sz="2800" b="1" dirty="0">
                <a:solidFill>
                  <a:srgbClr val="0000FF"/>
                </a:solidFill>
                <a:latin typeface="+mj-lt"/>
                <a:cs typeface="Arial" panose="020B0604020202020204" pitchFamily="34" charset="0"/>
              </a:rPr>
              <a:t> which </a:t>
            </a:r>
            <a:r>
              <a:rPr lang="en-GB" altLang="fr-FR" sz="2800" b="1" i="1" dirty="0">
                <a:solidFill>
                  <a:srgbClr val="0000FF"/>
                </a:solidFill>
                <a:latin typeface="+mj-lt"/>
                <a:cs typeface="Arial" panose="020B0604020202020204" pitchFamily="34" charset="0"/>
              </a:rPr>
              <a:t>unites </a:t>
            </a:r>
            <a:r>
              <a:rPr lang="en-GB" altLang="fr-FR" sz="2800" b="1" dirty="0">
                <a:solidFill>
                  <a:srgbClr val="0000FF"/>
                </a:solidFill>
                <a:latin typeface="+mj-lt"/>
                <a:cs typeface="Arial" panose="020B0604020202020204" pitchFamily="34" charset="0"/>
              </a:rPr>
              <a:t>us.  LIKE </a:t>
            </a:r>
            <a:r>
              <a:rPr lang="en-GB" altLang="fr-FR" sz="2800" b="1" dirty="0">
                <a:solidFill>
                  <a:srgbClr val="FF0000"/>
                </a:solidFill>
                <a:latin typeface="+mj-lt"/>
                <a:cs typeface="Arial" panose="020B0604020202020204" pitchFamily="34" charset="0"/>
              </a:rPr>
              <a:t>GLUE</a:t>
            </a:r>
            <a:r>
              <a:rPr lang="en-GB" altLang="fr-FR" sz="2800" b="1" dirty="0">
                <a:solidFill>
                  <a:srgbClr val="0000FF"/>
                </a:solidFill>
                <a:latin typeface="+mj-lt"/>
                <a:cs typeface="Arial" panose="020B0604020202020204" pitchFamily="34" charset="0"/>
              </a:rPr>
              <a:t> !!!  </a:t>
            </a:r>
          </a:p>
          <a:p>
            <a:r>
              <a:rPr lang="en-GB" altLang="fr-FR" sz="2800" b="1" dirty="0">
                <a:solidFill>
                  <a:srgbClr val="0000FF"/>
                </a:solidFill>
                <a:latin typeface="+mj-lt"/>
                <a:cs typeface="Arial" panose="020B0604020202020204" pitchFamily="34" charset="0"/>
              </a:rPr>
              <a:t>A team with different </a:t>
            </a:r>
            <a:r>
              <a:rPr lang="en-GB" altLang="fr-FR" sz="2800" b="1" i="1" dirty="0">
                <a:solidFill>
                  <a:srgbClr val="0000FF"/>
                </a:solidFill>
                <a:latin typeface="+mj-lt"/>
                <a:cs typeface="Arial" panose="020B0604020202020204" pitchFamily="34" charset="0"/>
              </a:rPr>
              <a:t>specialisms </a:t>
            </a:r>
            <a:r>
              <a:rPr lang="en-GB" altLang="fr-FR" sz="2800" b="1" dirty="0">
                <a:solidFill>
                  <a:srgbClr val="0000FF"/>
                </a:solidFill>
                <a:latin typeface="+mj-lt"/>
                <a:cs typeface="Arial" panose="020B0604020202020204" pitchFamily="34" charset="0"/>
              </a:rPr>
              <a:t>is much stronger</a:t>
            </a:r>
          </a:p>
          <a:p>
            <a:r>
              <a:rPr lang="en-GB" altLang="fr-FR" sz="2800" b="1" dirty="0">
                <a:solidFill>
                  <a:srgbClr val="0000FF"/>
                </a:solidFill>
                <a:latin typeface="+mj-lt"/>
                <a:cs typeface="Arial" panose="020B0604020202020204" pitchFamily="34" charset="0"/>
              </a:rPr>
              <a:t>God uses spiritual gifts and ministries in his church to make his united Body strong, therefore</a:t>
            </a:r>
            <a:endParaRPr lang="en-GB" altLang="fr-FR" sz="2400" b="1" dirty="0">
              <a:solidFill>
                <a:srgbClr val="0000FF"/>
              </a:solidFill>
              <a:latin typeface="+mj-lt"/>
              <a:cs typeface="Arial" panose="020B0604020202020204" pitchFamily="34" charset="0"/>
            </a:endParaRPr>
          </a:p>
        </p:txBody>
      </p:sp>
    </p:spTree>
    <p:extLst>
      <p:ext uri="{BB962C8B-B14F-4D97-AF65-F5344CB8AC3E}">
        <p14:creationId xmlns:p14="http://schemas.microsoft.com/office/powerpoint/2010/main" val="332614592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nodeType="clickEffect">
                                  <p:stCondLst>
                                    <p:cond delay="0"/>
                                  </p:stCondLst>
                                  <p:childTnLst>
                                    <p:set>
                                      <p:cBhvr>
                                        <p:cTn id="78" dur="1" fill="hold">
                                          <p:stCondLst>
                                            <p:cond delay="0"/>
                                          </p:stCondLst>
                                        </p:cTn>
                                        <p:tgtEl>
                                          <p:spTgt spid="3">
                                            <p:txEl>
                                              <p:pRg st="4" end="4"/>
                                            </p:txEl>
                                          </p:spTgt>
                                        </p:tgtEl>
                                        <p:attrNameLst>
                                          <p:attrName>style.visibility</p:attrName>
                                        </p:attrNameLst>
                                      </p:cBhvr>
                                      <p:to>
                                        <p:strVal val="visible"/>
                                      </p:to>
                                    </p:set>
                                    <p:animEffect transition="in" filter="wipe(down)">
                                      <p:cBhvr>
                                        <p:cTn id="79" dur="580">
                                          <p:stCondLst>
                                            <p:cond delay="0"/>
                                          </p:stCondLst>
                                        </p:cTn>
                                        <p:tgtEl>
                                          <p:spTgt spid="3">
                                            <p:txEl>
                                              <p:pRg st="4" end="4"/>
                                            </p:txEl>
                                          </p:spTgt>
                                        </p:tgtEl>
                                      </p:cBhvr>
                                    </p:animEffect>
                                    <p:anim calcmode="lin" valueType="num">
                                      <p:cBhvr>
                                        <p:cTn id="80"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4" end="4"/>
                                            </p:txEl>
                                          </p:spTgt>
                                        </p:tgtEl>
                                      </p:cBhvr>
                                      <p:to x="100000" y="60000"/>
                                    </p:animScale>
                                    <p:animScale>
                                      <p:cBhvr>
                                        <p:cTn id="86" dur="166" decel="50000">
                                          <p:stCondLst>
                                            <p:cond delay="676"/>
                                          </p:stCondLst>
                                        </p:cTn>
                                        <p:tgtEl>
                                          <p:spTgt spid="3">
                                            <p:txEl>
                                              <p:pRg st="4" end="4"/>
                                            </p:txEl>
                                          </p:spTgt>
                                        </p:tgtEl>
                                      </p:cBhvr>
                                      <p:to x="100000" y="100000"/>
                                    </p:animScale>
                                    <p:animScale>
                                      <p:cBhvr>
                                        <p:cTn id="87" dur="26">
                                          <p:stCondLst>
                                            <p:cond delay="1312"/>
                                          </p:stCondLst>
                                        </p:cTn>
                                        <p:tgtEl>
                                          <p:spTgt spid="3">
                                            <p:txEl>
                                              <p:pRg st="4" end="4"/>
                                            </p:txEl>
                                          </p:spTgt>
                                        </p:tgtEl>
                                      </p:cBhvr>
                                      <p:to x="100000" y="80000"/>
                                    </p:animScale>
                                    <p:animScale>
                                      <p:cBhvr>
                                        <p:cTn id="88" dur="166" decel="50000">
                                          <p:stCondLst>
                                            <p:cond delay="1338"/>
                                          </p:stCondLst>
                                        </p:cTn>
                                        <p:tgtEl>
                                          <p:spTgt spid="3">
                                            <p:txEl>
                                              <p:pRg st="4" end="4"/>
                                            </p:txEl>
                                          </p:spTgt>
                                        </p:tgtEl>
                                      </p:cBhvr>
                                      <p:to x="100000" y="100000"/>
                                    </p:animScale>
                                    <p:animScale>
                                      <p:cBhvr>
                                        <p:cTn id="89" dur="26">
                                          <p:stCondLst>
                                            <p:cond delay="1642"/>
                                          </p:stCondLst>
                                        </p:cTn>
                                        <p:tgtEl>
                                          <p:spTgt spid="3">
                                            <p:txEl>
                                              <p:pRg st="4" end="4"/>
                                            </p:txEl>
                                          </p:spTgt>
                                        </p:tgtEl>
                                      </p:cBhvr>
                                      <p:to x="100000" y="90000"/>
                                    </p:animScale>
                                    <p:animScale>
                                      <p:cBhvr>
                                        <p:cTn id="90" dur="166" decel="50000">
                                          <p:stCondLst>
                                            <p:cond delay="1668"/>
                                          </p:stCondLst>
                                        </p:cTn>
                                        <p:tgtEl>
                                          <p:spTgt spid="3">
                                            <p:txEl>
                                              <p:pRg st="4" end="4"/>
                                            </p:txEl>
                                          </p:spTgt>
                                        </p:tgtEl>
                                      </p:cBhvr>
                                      <p:to x="100000" y="100000"/>
                                    </p:animScale>
                                    <p:animScale>
                                      <p:cBhvr>
                                        <p:cTn id="91" dur="26">
                                          <p:stCondLst>
                                            <p:cond delay="1808"/>
                                          </p:stCondLst>
                                        </p:cTn>
                                        <p:tgtEl>
                                          <p:spTgt spid="3">
                                            <p:txEl>
                                              <p:pRg st="4" end="4"/>
                                            </p:txEl>
                                          </p:spTgt>
                                        </p:tgtEl>
                                      </p:cBhvr>
                                      <p:to x="100000" y="95000"/>
                                    </p:animScale>
                                    <p:animScale>
                                      <p:cBhvr>
                                        <p:cTn id="92" dur="166" decel="50000">
                                          <p:stCondLst>
                                            <p:cond delay="1834"/>
                                          </p:stCondLst>
                                        </p:cTn>
                                        <p:tgtEl>
                                          <p:spTgt spid="3">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507C2BE5-EE90-405F-939D-4F5657F455DA}"/>
              </a:ext>
            </a:extLst>
          </p:cNvPr>
          <p:cNvSpPr>
            <a:spLocks noGrp="1"/>
          </p:cNvSpPr>
          <p:nvPr>
            <p:ph type="title"/>
          </p:nvPr>
        </p:nvSpPr>
        <p:spPr>
          <a:xfrm>
            <a:off x="457200" y="476673"/>
            <a:ext cx="8229600" cy="648071"/>
          </a:xfrm>
        </p:spPr>
        <p:txBody>
          <a:bodyPr/>
          <a:lstStyle/>
          <a:p>
            <a:pPr algn="ctr"/>
            <a:r>
              <a:rPr lang="en-GB" altLang="fr-FR" sz="4000" b="1" dirty="0">
                <a:solidFill>
                  <a:srgbClr val="0070C0"/>
                </a:solidFill>
              </a:rPr>
              <a:t>4. The Greatest Gift and His Gifts…</a:t>
            </a:r>
          </a:p>
        </p:txBody>
      </p:sp>
      <p:sp>
        <p:nvSpPr>
          <p:cNvPr id="3" name="Subtitle 2">
            <a:extLst>
              <a:ext uri="{FF2B5EF4-FFF2-40B4-BE49-F238E27FC236}">
                <a16:creationId xmlns:a16="http://schemas.microsoft.com/office/drawing/2014/main" id="{5B82F1AB-DBB2-4300-8CB3-6605B9C2BDC7}"/>
              </a:ext>
            </a:extLst>
          </p:cNvPr>
          <p:cNvSpPr>
            <a:spLocks noGrp="1"/>
          </p:cNvSpPr>
          <p:nvPr>
            <p:ph idx="1"/>
          </p:nvPr>
        </p:nvSpPr>
        <p:spPr>
          <a:xfrm>
            <a:off x="457200" y="1340767"/>
            <a:ext cx="8229600" cy="5231483"/>
          </a:xfrm>
        </p:spPr>
        <p:txBody>
          <a:bodyPr/>
          <a:lstStyle/>
          <a:p>
            <a:r>
              <a:rPr lang="en-GB" altLang="fr-FR" sz="2800" b="1" dirty="0">
                <a:solidFill>
                  <a:srgbClr val="0000FF"/>
                </a:solidFill>
                <a:latin typeface="+mj-lt"/>
                <a:cs typeface="Arial" panose="020B0604020202020204" pitchFamily="34" charset="0"/>
              </a:rPr>
              <a:t>The Giver of the gifts is Himself a Gift to us…</a:t>
            </a:r>
          </a:p>
          <a:p>
            <a:pPr marL="0" indent="0">
              <a:buNone/>
            </a:pPr>
            <a:r>
              <a:rPr lang="en-GB" altLang="fr-FR" sz="2400" b="1" i="1" baseline="30000" dirty="0">
                <a:solidFill>
                  <a:srgbClr val="0000FF"/>
                </a:solidFill>
                <a:latin typeface="+mj-lt"/>
                <a:cs typeface="Arial" panose="020B0604020202020204" pitchFamily="34" charset="0"/>
              </a:rPr>
              <a:t>4 </a:t>
            </a:r>
            <a:r>
              <a:rPr lang="en-GB" altLang="fr-FR" sz="2400" b="1" i="1" dirty="0">
                <a:solidFill>
                  <a:srgbClr val="0000FF"/>
                </a:solidFill>
                <a:latin typeface="+mj-lt"/>
                <a:cs typeface="Arial" panose="020B0604020202020204" pitchFamily="34" charset="0"/>
              </a:rPr>
              <a:t>On one occasion, while he was eating with them, he gave them this command: “Do not leave Jerusalem, but wait for </a:t>
            </a:r>
            <a:r>
              <a:rPr lang="en-GB" altLang="fr-FR" sz="2400" b="1" i="1" dirty="0">
                <a:solidFill>
                  <a:srgbClr val="FF0000"/>
                </a:solidFill>
                <a:latin typeface="+mj-lt"/>
                <a:cs typeface="Arial" panose="020B0604020202020204" pitchFamily="34" charset="0"/>
              </a:rPr>
              <a:t>the gift my Father promised</a:t>
            </a:r>
            <a:r>
              <a:rPr lang="en-GB" altLang="fr-FR" sz="2400" b="1" i="1" dirty="0">
                <a:solidFill>
                  <a:srgbClr val="0000FF"/>
                </a:solidFill>
                <a:latin typeface="+mj-lt"/>
                <a:cs typeface="Arial" panose="020B0604020202020204" pitchFamily="34" charset="0"/>
              </a:rPr>
              <a:t>, which you have heard me speak about. </a:t>
            </a:r>
            <a:r>
              <a:rPr lang="en-GB" altLang="fr-FR" sz="2400" b="1" i="1" baseline="30000" dirty="0">
                <a:solidFill>
                  <a:srgbClr val="0000FF"/>
                </a:solidFill>
                <a:latin typeface="+mj-lt"/>
                <a:cs typeface="Arial" panose="020B0604020202020204" pitchFamily="34" charset="0"/>
              </a:rPr>
              <a:t>5 </a:t>
            </a:r>
            <a:r>
              <a:rPr lang="en-GB" altLang="fr-FR" sz="2400" b="1" i="1" dirty="0">
                <a:solidFill>
                  <a:srgbClr val="0000FF"/>
                </a:solidFill>
                <a:latin typeface="+mj-lt"/>
                <a:cs typeface="Arial" panose="020B0604020202020204" pitchFamily="34" charset="0"/>
              </a:rPr>
              <a:t>For John baptized with water, but in a few days </a:t>
            </a:r>
            <a:r>
              <a:rPr lang="en-GB" altLang="fr-FR" sz="2400" b="1" i="1" dirty="0">
                <a:solidFill>
                  <a:srgbClr val="FF0000"/>
                </a:solidFill>
                <a:latin typeface="+mj-lt"/>
                <a:cs typeface="Arial" panose="020B0604020202020204" pitchFamily="34" charset="0"/>
              </a:rPr>
              <a:t>you will be baptized with the </a:t>
            </a:r>
            <a:r>
              <a:rPr lang="en-GB" altLang="fr-FR" sz="3200" b="1" i="1" dirty="0">
                <a:solidFill>
                  <a:srgbClr val="FF0000"/>
                </a:solidFill>
                <a:latin typeface="+mj-lt"/>
                <a:cs typeface="Arial" panose="020B0604020202020204" pitchFamily="34" charset="0"/>
              </a:rPr>
              <a:t>Holy Spirit</a:t>
            </a:r>
            <a:r>
              <a:rPr lang="en-GB" altLang="fr-FR" sz="2400" b="1" i="1" dirty="0">
                <a:solidFill>
                  <a:srgbClr val="FF0000"/>
                </a:solidFill>
                <a:latin typeface="+mj-lt"/>
                <a:cs typeface="Arial" panose="020B0604020202020204" pitchFamily="34" charset="0"/>
              </a:rPr>
              <a:t>.</a:t>
            </a:r>
            <a:r>
              <a:rPr lang="en-GB" altLang="fr-FR" sz="2400" b="1" i="1" dirty="0">
                <a:solidFill>
                  <a:srgbClr val="0000FF"/>
                </a:solidFill>
                <a:latin typeface="+mj-lt"/>
                <a:cs typeface="Arial" panose="020B0604020202020204" pitchFamily="34" charset="0"/>
              </a:rPr>
              <a:t>”   (Acts 1)</a:t>
            </a:r>
          </a:p>
          <a:p>
            <a:r>
              <a:rPr lang="en-GB" altLang="fr-FR" b="1" dirty="0">
                <a:solidFill>
                  <a:srgbClr val="0000FF"/>
                </a:solidFill>
                <a:latin typeface="+mj-lt"/>
                <a:cs typeface="Arial" panose="020B0604020202020204" pitchFamily="34" charset="0"/>
              </a:rPr>
              <a:t>The spiritual gifts are called </a:t>
            </a:r>
            <a:r>
              <a:rPr lang="en-GB" altLang="fr-FR" b="1" i="1" dirty="0">
                <a:solidFill>
                  <a:srgbClr val="FF0000"/>
                </a:solidFill>
                <a:latin typeface="+mj-lt"/>
                <a:cs typeface="Arial" panose="020B0604020202020204" pitchFamily="34" charset="0"/>
              </a:rPr>
              <a:t>charismata (grace gifts)</a:t>
            </a:r>
            <a:endParaRPr lang="en-GB" altLang="fr-FR" b="1" dirty="0">
              <a:solidFill>
                <a:srgbClr val="0000FF"/>
              </a:solidFill>
              <a:latin typeface="+mj-lt"/>
              <a:cs typeface="Arial" panose="020B0604020202020204" pitchFamily="34" charset="0"/>
            </a:endParaRPr>
          </a:p>
          <a:p>
            <a:r>
              <a:rPr lang="en-GB" altLang="fr-FR" b="1" dirty="0">
                <a:solidFill>
                  <a:srgbClr val="0000FF"/>
                </a:solidFill>
                <a:latin typeface="+mj-lt"/>
                <a:cs typeface="Arial" panose="020B0604020202020204" pitchFamily="34" charset="0"/>
              </a:rPr>
              <a:t>These gifts come </a:t>
            </a:r>
            <a:r>
              <a:rPr lang="en-GB" altLang="fr-FR" b="1" i="1" dirty="0">
                <a:solidFill>
                  <a:srgbClr val="0000FF"/>
                </a:solidFill>
                <a:latin typeface="+mj-lt"/>
                <a:cs typeface="Arial" panose="020B0604020202020204" pitchFamily="34" charset="0"/>
              </a:rPr>
              <a:t>through </a:t>
            </a:r>
            <a:r>
              <a:rPr lang="en-GB" altLang="fr-FR" b="1" dirty="0">
                <a:solidFill>
                  <a:srgbClr val="0000FF"/>
                </a:solidFill>
                <a:latin typeface="+mj-lt"/>
                <a:cs typeface="Arial" panose="020B0604020202020204" pitchFamily="34" charset="0"/>
              </a:rPr>
              <a:t>us; they </a:t>
            </a:r>
            <a:r>
              <a:rPr lang="en-GB" altLang="fr-FR" b="1" i="1" dirty="0">
                <a:solidFill>
                  <a:srgbClr val="0000FF"/>
                </a:solidFill>
                <a:latin typeface="+mj-lt"/>
                <a:cs typeface="Arial" panose="020B0604020202020204" pitchFamily="34" charset="0"/>
              </a:rPr>
              <a:t>‘shine’ </a:t>
            </a:r>
            <a:r>
              <a:rPr lang="en-GB" altLang="fr-FR" b="1" i="1" dirty="0">
                <a:solidFill>
                  <a:srgbClr val="FF0000"/>
                </a:solidFill>
                <a:latin typeface="+mj-lt"/>
                <a:cs typeface="Arial" panose="020B0604020202020204" pitchFamily="34" charset="0"/>
              </a:rPr>
              <a:t>(‘phanerosis’)</a:t>
            </a:r>
            <a:endParaRPr lang="en-GB" altLang="fr-FR" b="1" dirty="0">
              <a:solidFill>
                <a:srgbClr val="0000FF"/>
              </a:solidFill>
              <a:latin typeface="+mj-lt"/>
              <a:cs typeface="Arial" panose="020B0604020202020204" pitchFamily="34" charset="0"/>
            </a:endParaRPr>
          </a:p>
          <a:p>
            <a:r>
              <a:rPr lang="en-GB" altLang="fr-FR" b="1" dirty="0">
                <a:solidFill>
                  <a:srgbClr val="0000FF"/>
                </a:solidFill>
                <a:latin typeface="+mj-lt"/>
                <a:cs typeface="Arial" panose="020B0604020202020204" pitchFamily="34" charset="0"/>
              </a:rPr>
              <a:t>Our personal set of gifts is unique – so </a:t>
            </a:r>
            <a:r>
              <a:rPr lang="en-GB" altLang="fr-FR" b="1" i="1" dirty="0">
                <a:solidFill>
                  <a:srgbClr val="FF0000"/>
                </a:solidFill>
                <a:latin typeface="+mj-lt"/>
                <a:cs typeface="Arial" panose="020B0604020202020204" pitchFamily="34" charset="0"/>
              </a:rPr>
              <a:t>we</a:t>
            </a:r>
            <a:r>
              <a:rPr lang="en-GB" altLang="fr-FR" b="1" i="1" dirty="0">
                <a:solidFill>
                  <a:srgbClr val="0000FF"/>
                </a:solidFill>
                <a:latin typeface="+mj-lt"/>
                <a:cs typeface="Arial" panose="020B0604020202020204" pitchFamily="34" charset="0"/>
              </a:rPr>
              <a:t> </a:t>
            </a:r>
            <a:r>
              <a:rPr lang="en-GB" altLang="fr-FR" b="1" dirty="0">
                <a:solidFill>
                  <a:srgbClr val="0000FF"/>
                </a:solidFill>
                <a:latin typeface="+mj-lt"/>
                <a:cs typeface="Arial" panose="020B0604020202020204" pitchFamily="34" charset="0"/>
              </a:rPr>
              <a:t>are essential!</a:t>
            </a:r>
          </a:p>
          <a:p>
            <a:r>
              <a:rPr lang="en-GB" altLang="fr-FR" b="1" dirty="0">
                <a:solidFill>
                  <a:srgbClr val="0000FF"/>
                </a:solidFill>
                <a:latin typeface="+mj-lt"/>
                <a:cs typeface="Arial" panose="020B0604020202020204" pitchFamily="34" charset="0"/>
              </a:rPr>
              <a:t>The gifts are </a:t>
            </a:r>
            <a:r>
              <a:rPr lang="en-GB" altLang="fr-FR" b="1" dirty="0">
                <a:solidFill>
                  <a:srgbClr val="FF0000"/>
                </a:solidFill>
                <a:latin typeface="+mj-lt"/>
                <a:cs typeface="Arial" panose="020B0604020202020204" pitchFamily="34" charset="0"/>
              </a:rPr>
              <a:t>our ‘tools’ </a:t>
            </a:r>
            <a:r>
              <a:rPr lang="en-GB" altLang="fr-FR" b="1" dirty="0">
                <a:solidFill>
                  <a:srgbClr val="0000FF"/>
                </a:solidFill>
                <a:latin typeface="+mj-lt"/>
                <a:cs typeface="Arial" panose="020B0604020202020204" pitchFamily="34" charset="0"/>
              </a:rPr>
              <a:t>to serve God and one another;  as we offer ourselves to God, </a:t>
            </a:r>
            <a:r>
              <a:rPr lang="en-GB" altLang="fr-FR" b="1" dirty="0">
                <a:solidFill>
                  <a:srgbClr val="FF0000"/>
                </a:solidFill>
                <a:latin typeface="+mj-lt"/>
                <a:cs typeface="Arial" panose="020B0604020202020204" pitchFamily="34" charset="0"/>
              </a:rPr>
              <a:t>we then becomes gifts </a:t>
            </a:r>
            <a:r>
              <a:rPr lang="en-GB" altLang="fr-FR" b="1" dirty="0">
                <a:solidFill>
                  <a:srgbClr val="0000FF"/>
                </a:solidFill>
                <a:latin typeface="+mj-lt"/>
                <a:cs typeface="Arial" panose="020B0604020202020204" pitchFamily="34" charset="0"/>
              </a:rPr>
              <a:t>to the church – called ‘Ministries’ </a:t>
            </a:r>
          </a:p>
        </p:txBody>
      </p:sp>
    </p:spTree>
    <p:extLst>
      <p:ext uri="{BB962C8B-B14F-4D97-AF65-F5344CB8AC3E}">
        <p14:creationId xmlns:p14="http://schemas.microsoft.com/office/powerpoint/2010/main" val="361781110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nodeType="clickEffect">
                                  <p:stCondLst>
                                    <p:cond delay="0"/>
                                  </p:stCondLst>
                                  <p:childTnLst>
                                    <p:set>
                                      <p:cBhvr>
                                        <p:cTn id="78" dur="1" fill="hold">
                                          <p:stCondLst>
                                            <p:cond delay="0"/>
                                          </p:stCondLst>
                                        </p:cTn>
                                        <p:tgtEl>
                                          <p:spTgt spid="3">
                                            <p:txEl>
                                              <p:pRg st="4" end="4"/>
                                            </p:txEl>
                                          </p:spTgt>
                                        </p:tgtEl>
                                        <p:attrNameLst>
                                          <p:attrName>style.visibility</p:attrName>
                                        </p:attrNameLst>
                                      </p:cBhvr>
                                      <p:to>
                                        <p:strVal val="visible"/>
                                      </p:to>
                                    </p:set>
                                    <p:animEffect transition="in" filter="wipe(down)">
                                      <p:cBhvr>
                                        <p:cTn id="79" dur="580">
                                          <p:stCondLst>
                                            <p:cond delay="0"/>
                                          </p:stCondLst>
                                        </p:cTn>
                                        <p:tgtEl>
                                          <p:spTgt spid="3">
                                            <p:txEl>
                                              <p:pRg st="4" end="4"/>
                                            </p:txEl>
                                          </p:spTgt>
                                        </p:tgtEl>
                                      </p:cBhvr>
                                    </p:animEffect>
                                    <p:anim calcmode="lin" valueType="num">
                                      <p:cBhvr>
                                        <p:cTn id="80"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4" end="4"/>
                                            </p:txEl>
                                          </p:spTgt>
                                        </p:tgtEl>
                                      </p:cBhvr>
                                      <p:to x="100000" y="60000"/>
                                    </p:animScale>
                                    <p:animScale>
                                      <p:cBhvr>
                                        <p:cTn id="86" dur="166" decel="50000">
                                          <p:stCondLst>
                                            <p:cond delay="676"/>
                                          </p:stCondLst>
                                        </p:cTn>
                                        <p:tgtEl>
                                          <p:spTgt spid="3">
                                            <p:txEl>
                                              <p:pRg st="4" end="4"/>
                                            </p:txEl>
                                          </p:spTgt>
                                        </p:tgtEl>
                                      </p:cBhvr>
                                      <p:to x="100000" y="100000"/>
                                    </p:animScale>
                                    <p:animScale>
                                      <p:cBhvr>
                                        <p:cTn id="87" dur="26">
                                          <p:stCondLst>
                                            <p:cond delay="1312"/>
                                          </p:stCondLst>
                                        </p:cTn>
                                        <p:tgtEl>
                                          <p:spTgt spid="3">
                                            <p:txEl>
                                              <p:pRg st="4" end="4"/>
                                            </p:txEl>
                                          </p:spTgt>
                                        </p:tgtEl>
                                      </p:cBhvr>
                                      <p:to x="100000" y="80000"/>
                                    </p:animScale>
                                    <p:animScale>
                                      <p:cBhvr>
                                        <p:cTn id="88" dur="166" decel="50000">
                                          <p:stCondLst>
                                            <p:cond delay="1338"/>
                                          </p:stCondLst>
                                        </p:cTn>
                                        <p:tgtEl>
                                          <p:spTgt spid="3">
                                            <p:txEl>
                                              <p:pRg st="4" end="4"/>
                                            </p:txEl>
                                          </p:spTgt>
                                        </p:tgtEl>
                                      </p:cBhvr>
                                      <p:to x="100000" y="100000"/>
                                    </p:animScale>
                                    <p:animScale>
                                      <p:cBhvr>
                                        <p:cTn id="89" dur="26">
                                          <p:stCondLst>
                                            <p:cond delay="1642"/>
                                          </p:stCondLst>
                                        </p:cTn>
                                        <p:tgtEl>
                                          <p:spTgt spid="3">
                                            <p:txEl>
                                              <p:pRg st="4" end="4"/>
                                            </p:txEl>
                                          </p:spTgt>
                                        </p:tgtEl>
                                      </p:cBhvr>
                                      <p:to x="100000" y="90000"/>
                                    </p:animScale>
                                    <p:animScale>
                                      <p:cBhvr>
                                        <p:cTn id="90" dur="166" decel="50000">
                                          <p:stCondLst>
                                            <p:cond delay="1668"/>
                                          </p:stCondLst>
                                        </p:cTn>
                                        <p:tgtEl>
                                          <p:spTgt spid="3">
                                            <p:txEl>
                                              <p:pRg st="4" end="4"/>
                                            </p:txEl>
                                          </p:spTgt>
                                        </p:tgtEl>
                                      </p:cBhvr>
                                      <p:to x="100000" y="100000"/>
                                    </p:animScale>
                                    <p:animScale>
                                      <p:cBhvr>
                                        <p:cTn id="91" dur="26">
                                          <p:stCondLst>
                                            <p:cond delay="1808"/>
                                          </p:stCondLst>
                                        </p:cTn>
                                        <p:tgtEl>
                                          <p:spTgt spid="3">
                                            <p:txEl>
                                              <p:pRg st="4" end="4"/>
                                            </p:txEl>
                                          </p:spTgt>
                                        </p:tgtEl>
                                      </p:cBhvr>
                                      <p:to x="100000" y="95000"/>
                                    </p:animScale>
                                    <p:animScale>
                                      <p:cBhvr>
                                        <p:cTn id="92" dur="166" decel="50000">
                                          <p:stCondLst>
                                            <p:cond delay="1834"/>
                                          </p:stCondLst>
                                        </p:cTn>
                                        <p:tgtEl>
                                          <p:spTgt spid="3">
                                            <p:txEl>
                                              <p:pRg st="4" end="4"/>
                                            </p:txEl>
                                          </p:spTgt>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nodeType="clickEffect">
                                  <p:stCondLst>
                                    <p:cond delay="0"/>
                                  </p:stCondLst>
                                  <p:childTnLst>
                                    <p:set>
                                      <p:cBhvr>
                                        <p:cTn id="96" dur="1" fill="hold">
                                          <p:stCondLst>
                                            <p:cond delay="0"/>
                                          </p:stCondLst>
                                        </p:cTn>
                                        <p:tgtEl>
                                          <p:spTgt spid="3">
                                            <p:txEl>
                                              <p:pRg st="5" end="5"/>
                                            </p:txEl>
                                          </p:spTgt>
                                        </p:tgtEl>
                                        <p:attrNameLst>
                                          <p:attrName>style.visibility</p:attrName>
                                        </p:attrNameLst>
                                      </p:cBhvr>
                                      <p:to>
                                        <p:strVal val="visible"/>
                                      </p:to>
                                    </p:set>
                                    <p:animEffect transition="in" filter="wipe(down)">
                                      <p:cBhvr>
                                        <p:cTn id="97" dur="580">
                                          <p:stCondLst>
                                            <p:cond delay="0"/>
                                          </p:stCondLst>
                                        </p:cTn>
                                        <p:tgtEl>
                                          <p:spTgt spid="3">
                                            <p:txEl>
                                              <p:pRg st="5" end="5"/>
                                            </p:txEl>
                                          </p:spTgt>
                                        </p:tgtEl>
                                      </p:cBhvr>
                                    </p:animEffect>
                                    <p:anim calcmode="lin" valueType="num">
                                      <p:cBhvr>
                                        <p:cTn id="98"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03" dur="26">
                                          <p:stCondLst>
                                            <p:cond delay="650"/>
                                          </p:stCondLst>
                                        </p:cTn>
                                        <p:tgtEl>
                                          <p:spTgt spid="3">
                                            <p:txEl>
                                              <p:pRg st="5" end="5"/>
                                            </p:txEl>
                                          </p:spTgt>
                                        </p:tgtEl>
                                      </p:cBhvr>
                                      <p:to x="100000" y="60000"/>
                                    </p:animScale>
                                    <p:animScale>
                                      <p:cBhvr>
                                        <p:cTn id="104" dur="166" decel="50000">
                                          <p:stCondLst>
                                            <p:cond delay="676"/>
                                          </p:stCondLst>
                                        </p:cTn>
                                        <p:tgtEl>
                                          <p:spTgt spid="3">
                                            <p:txEl>
                                              <p:pRg st="5" end="5"/>
                                            </p:txEl>
                                          </p:spTgt>
                                        </p:tgtEl>
                                      </p:cBhvr>
                                      <p:to x="100000" y="100000"/>
                                    </p:animScale>
                                    <p:animScale>
                                      <p:cBhvr>
                                        <p:cTn id="105" dur="26">
                                          <p:stCondLst>
                                            <p:cond delay="1312"/>
                                          </p:stCondLst>
                                        </p:cTn>
                                        <p:tgtEl>
                                          <p:spTgt spid="3">
                                            <p:txEl>
                                              <p:pRg st="5" end="5"/>
                                            </p:txEl>
                                          </p:spTgt>
                                        </p:tgtEl>
                                      </p:cBhvr>
                                      <p:to x="100000" y="80000"/>
                                    </p:animScale>
                                    <p:animScale>
                                      <p:cBhvr>
                                        <p:cTn id="106" dur="166" decel="50000">
                                          <p:stCondLst>
                                            <p:cond delay="1338"/>
                                          </p:stCondLst>
                                        </p:cTn>
                                        <p:tgtEl>
                                          <p:spTgt spid="3">
                                            <p:txEl>
                                              <p:pRg st="5" end="5"/>
                                            </p:txEl>
                                          </p:spTgt>
                                        </p:tgtEl>
                                      </p:cBhvr>
                                      <p:to x="100000" y="100000"/>
                                    </p:animScale>
                                    <p:animScale>
                                      <p:cBhvr>
                                        <p:cTn id="107" dur="26">
                                          <p:stCondLst>
                                            <p:cond delay="1642"/>
                                          </p:stCondLst>
                                        </p:cTn>
                                        <p:tgtEl>
                                          <p:spTgt spid="3">
                                            <p:txEl>
                                              <p:pRg st="5" end="5"/>
                                            </p:txEl>
                                          </p:spTgt>
                                        </p:tgtEl>
                                      </p:cBhvr>
                                      <p:to x="100000" y="90000"/>
                                    </p:animScale>
                                    <p:animScale>
                                      <p:cBhvr>
                                        <p:cTn id="108" dur="166" decel="50000">
                                          <p:stCondLst>
                                            <p:cond delay="1668"/>
                                          </p:stCondLst>
                                        </p:cTn>
                                        <p:tgtEl>
                                          <p:spTgt spid="3">
                                            <p:txEl>
                                              <p:pRg st="5" end="5"/>
                                            </p:txEl>
                                          </p:spTgt>
                                        </p:tgtEl>
                                      </p:cBhvr>
                                      <p:to x="100000" y="100000"/>
                                    </p:animScale>
                                    <p:animScale>
                                      <p:cBhvr>
                                        <p:cTn id="109" dur="26">
                                          <p:stCondLst>
                                            <p:cond delay="1808"/>
                                          </p:stCondLst>
                                        </p:cTn>
                                        <p:tgtEl>
                                          <p:spTgt spid="3">
                                            <p:txEl>
                                              <p:pRg st="5" end="5"/>
                                            </p:txEl>
                                          </p:spTgt>
                                        </p:tgtEl>
                                      </p:cBhvr>
                                      <p:to x="100000" y="95000"/>
                                    </p:animScale>
                                    <p:animScale>
                                      <p:cBhvr>
                                        <p:cTn id="110" dur="166" decel="50000">
                                          <p:stCondLst>
                                            <p:cond delay="1834"/>
                                          </p:stCondLst>
                                        </p:cTn>
                                        <p:tgtEl>
                                          <p:spTgt spid="3">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3041</TotalTime>
  <Words>2756</Words>
  <Application>Microsoft Office PowerPoint</Application>
  <PresentationFormat>On-screen Show (4:3)</PresentationFormat>
  <Paragraphs>166</Paragraphs>
  <Slides>17</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Constantia</vt:lpstr>
      <vt:lpstr>Wingdings 2</vt:lpstr>
      <vt:lpstr>Flow</vt:lpstr>
      <vt:lpstr>“The Gifts of the Spirit” “The Tools of Our Trade”</vt:lpstr>
      <vt:lpstr>PowerPoint Presentation</vt:lpstr>
      <vt:lpstr>PowerPoint Presentation</vt:lpstr>
      <vt:lpstr>PowerPoint Presentation</vt:lpstr>
      <vt:lpstr>PowerPoint Presentation</vt:lpstr>
      <vt:lpstr>1. Unity is the Point!</vt:lpstr>
      <vt:lpstr>2. Equal Value</vt:lpstr>
      <vt:lpstr>3. No Favouritism / Power of Diversity</vt:lpstr>
      <vt:lpstr>4. The Greatest Gift and His Gifts…</vt:lpstr>
      <vt:lpstr>5. A Workman’s Tools</vt:lpstr>
      <vt:lpstr>6. How Do We Use These Tools?…</vt:lpstr>
      <vt:lpstr>The Only Way Is Love…</vt:lpstr>
      <vt:lpstr>Categories of Gift - 1…</vt:lpstr>
      <vt:lpstr>Categories of Gift -2…</vt:lpstr>
      <vt:lpstr>Order! Order!</vt:lpstr>
      <vt:lpstr>Executive Summary</vt:lpstr>
      <vt:lpstr>Be Filled With The Holy Spirit</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Andrew Acreman</dc:creator>
  <cp:lastModifiedBy>Andy Acreman</cp:lastModifiedBy>
  <cp:revision>189</cp:revision>
  <dcterms:created xsi:type="dcterms:W3CDTF">2008-01-19T18:08:25Z</dcterms:created>
  <dcterms:modified xsi:type="dcterms:W3CDTF">2025-10-11T20:43:18Z</dcterms:modified>
</cp:coreProperties>
</file>